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74" d="100"/>
          <a:sy n="74" d="100"/>
        </p:scale>
        <p:origin x="60" y="4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AA729-3750-4F03-859E-81CFBF5F6AC3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C6E23-1AF6-42E7-AF53-CDAB66BF752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22641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AA729-3750-4F03-859E-81CFBF5F6AC3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C6E23-1AF6-42E7-AF53-CDAB66BF752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336507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AA729-3750-4F03-859E-81CFBF5F6AC3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C6E23-1AF6-42E7-AF53-CDAB66BF752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2514908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AA729-3750-4F03-859E-81CFBF5F6AC3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C6E23-1AF6-42E7-AF53-CDAB66BF752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6058774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AA729-3750-4F03-859E-81CFBF5F6AC3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C6E23-1AF6-42E7-AF53-CDAB66BF752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896734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AA729-3750-4F03-859E-81CFBF5F6AC3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C6E23-1AF6-42E7-AF53-CDAB66BF752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720256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AA729-3750-4F03-859E-81CFBF5F6AC3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C6E23-1AF6-42E7-AF53-CDAB66BF752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7056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AA729-3750-4F03-859E-81CFBF5F6AC3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C6E23-1AF6-42E7-AF53-CDAB66BF752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914099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AA729-3750-4F03-859E-81CFBF5F6AC3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C6E23-1AF6-42E7-AF53-CDAB66BF752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799124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AA729-3750-4F03-859E-81CFBF5F6AC3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C6E23-1AF6-42E7-AF53-CDAB66BF752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781948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AA729-3750-4F03-859E-81CFBF5F6AC3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C6E23-1AF6-42E7-AF53-CDAB66BF752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095817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3AA729-3750-4F03-859E-81CFBF5F6AC3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4C6E23-1AF6-42E7-AF53-CDAB66BF752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153915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G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JOSE ANTONIO OSORIO RODRIGUEZ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1 BASICO A </a:t>
            </a:r>
          </a:p>
          <a:p>
            <a:endParaRPr lang="es-ES" dirty="0"/>
          </a:p>
          <a:p>
            <a:endParaRPr lang="es-ES" dirty="0" smtClean="0"/>
          </a:p>
          <a:p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808250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HOLAAAAAAAAAAAAAAAAAAA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229930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Elipse 3"/>
          <p:cNvSpPr/>
          <p:nvPr/>
        </p:nvSpPr>
        <p:spPr>
          <a:xfrm>
            <a:off x="3599923" y="1754365"/>
            <a:ext cx="5572462" cy="476373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 smtClean="0"/>
          </a:p>
          <a:p>
            <a:pPr algn="ctr"/>
            <a:endParaRPr lang="es-ES" dirty="0"/>
          </a:p>
          <a:p>
            <a:pPr algn="ctr"/>
            <a:endParaRPr lang="es-ES" dirty="0" smtClean="0"/>
          </a:p>
          <a:p>
            <a:pPr algn="ctr"/>
            <a:endParaRPr lang="es-ES" dirty="0"/>
          </a:p>
          <a:p>
            <a:pPr algn="ctr"/>
            <a:endParaRPr lang="es-ES" dirty="0" smtClean="0"/>
          </a:p>
          <a:p>
            <a:pPr algn="ctr"/>
            <a:endParaRPr lang="es-ES" dirty="0"/>
          </a:p>
          <a:p>
            <a:pPr algn="ctr"/>
            <a:endParaRPr lang="es-ES" dirty="0" smtClean="0"/>
          </a:p>
          <a:p>
            <a:pPr algn="ctr"/>
            <a:endParaRPr lang="es-ES" dirty="0"/>
          </a:p>
          <a:p>
            <a:pPr algn="ctr"/>
            <a:endParaRPr lang="es-ES" dirty="0" smtClean="0"/>
          </a:p>
          <a:p>
            <a:pPr algn="ctr"/>
            <a:endParaRPr lang="es-ES" dirty="0"/>
          </a:p>
          <a:p>
            <a:pPr algn="ctr"/>
            <a:endParaRPr lang="es-ES" dirty="0" smtClean="0"/>
          </a:p>
          <a:p>
            <a:pPr algn="ctr"/>
            <a:endParaRPr lang="es-GT" dirty="0"/>
          </a:p>
        </p:txBody>
      </p:sp>
      <p:sp>
        <p:nvSpPr>
          <p:cNvPr id="5" name="Estrella de 5 puntas 4"/>
          <p:cNvSpPr/>
          <p:nvPr/>
        </p:nvSpPr>
        <p:spPr>
          <a:xfrm>
            <a:off x="5549028" y="3065172"/>
            <a:ext cx="1674252" cy="1596980"/>
          </a:xfrm>
          <a:prstGeom prst="star5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924261" y="1960564"/>
            <a:ext cx="10515600" cy="4351338"/>
          </a:xfrm>
        </p:spPr>
        <p:txBody>
          <a:bodyPr/>
          <a:lstStyle/>
          <a:p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9076292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3" grpId="0" build="p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8</Words>
  <Application>Microsoft Office PowerPoint</Application>
  <PresentationFormat>Panorámica</PresentationFormat>
  <Paragraphs>14</Paragraphs>
  <Slides>3</Slides>
  <Notes>0</Notes>
  <HiddenSlides>1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Tema de Office</vt:lpstr>
      <vt:lpstr>JOSE ANTONIO OSORIO RODRIGUEZ</vt:lpstr>
      <vt:lpstr>HOLAAAAAAAAAAAAAAAAAAA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JOSE ANTONIO OSORIO RODRIGUEZ</dc:title>
  <dc:creator>GNet</dc:creator>
  <cp:lastModifiedBy>GNet</cp:lastModifiedBy>
  <cp:revision>2</cp:revision>
  <dcterms:created xsi:type="dcterms:W3CDTF">2025-10-30T15:07:49Z</dcterms:created>
  <dcterms:modified xsi:type="dcterms:W3CDTF">2025-10-30T15:15:52Z</dcterms:modified>
</cp:coreProperties>
</file>