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101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056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19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74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8584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003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3661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1564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4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30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78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787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700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7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779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396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230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8F8796-2809-4C41-B569-62D74E829C08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92D223-99C8-42D8-A793-03B7A40DC5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511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MILDRED LUCRECA PANIAGUA ALONZO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 1RO BASICO</a:t>
            </a:r>
          </a:p>
          <a:p>
            <a:r>
              <a:rPr lang="es-ES" dirty="0" smtClean="0"/>
              <a:t>SECCION 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16460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Tienen 3 corazones además su sangre es azul por que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4778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12</TotalTime>
  <Words>26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MILDRED LUCRECA PANIAGUA ALONZO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MILDRED LUCRECA PANIAGUA ALONZO</dc:title>
  <dc:creator>GNet</dc:creator>
  <cp:lastModifiedBy>GNet</cp:lastModifiedBy>
  <cp:revision>3</cp:revision>
  <dcterms:created xsi:type="dcterms:W3CDTF">2025-10-10T14:26:50Z</dcterms:created>
  <dcterms:modified xsi:type="dcterms:W3CDTF">2025-10-10T14:38:51Z</dcterms:modified>
</cp:coreProperties>
</file>