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551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3026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3514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7808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9834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67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9396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435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081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209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329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601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5347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495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492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8897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6FBFC-5E2B-4B39-B7F5-A9F5770B367F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079C81-6113-45E0-830E-959E15D5AC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4655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MILDRED LUCRECIA PANIAGUA ALONZO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1ro 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732865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ojos, su lugar pueden mover la cabeza hasta 270 grados</a:t>
            </a:r>
            <a:endParaRPr lang="es-GT" dirty="0"/>
          </a:p>
        </p:txBody>
      </p:sp>
      <p:sp>
        <p:nvSpPr>
          <p:cNvPr id="5" name="Conector 4"/>
          <p:cNvSpPr/>
          <p:nvPr/>
        </p:nvSpPr>
        <p:spPr>
          <a:xfrm>
            <a:off x="1957893" y="3404795"/>
            <a:ext cx="1602889" cy="131243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1742738" y="4615030"/>
            <a:ext cx="2140771" cy="162440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nector 8"/>
          <p:cNvSpPr/>
          <p:nvPr/>
        </p:nvSpPr>
        <p:spPr>
          <a:xfrm>
            <a:off x="2027619" y="3045759"/>
            <a:ext cx="537883" cy="5378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nector 10"/>
          <p:cNvSpPr/>
          <p:nvPr/>
        </p:nvSpPr>
        <p:spPr>
          <a:xfrm>
            <a:off x="3861994" y="3603812"/>
            <a:ext cx="150607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onector 11"/>
          <p:cNvSpPr/>
          <p:nvPr/>
        </p:nvSpPr>
        <p:spPr>
          <a:xfrm>
            <a:off x="3141233" y="3174851"/>
            <a:ext cx="570155" cy="45182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Conector 12"/>
          <p:cNvSpPr/>
          <p:nvPr/>
        </p:nvSpPr>
        <p:spPr>
          <a:xfrm>
            <a:off x="2280621" y="3883511"/>
            <a:ext cx="231291" cy="21746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Conector 14"/>
          <p:cNvSpPr/>
          <p:nvPr/>
        </p:nvSpPr>
        <p:spPr>
          <a:xfrm>
            <a:off x="3146614" y="3856615"/>
            <a:ext cx="182880" cy="21515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Cara sonriente 15"/>
          <p:cNvSpPr/>
          <p:nvPr/>
        </p:nvSpPr>
        <p:spPr>
          <a:xfrm>
            <a:off x="5545565" y="3115684"/>
            <a:ext cx="822962" cy="53384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00584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7" grpId="0" animBg="1"/>
      <p:bldP spid="9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MILDRED LUCRECIA PANIAGUA ALONZO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MILDRED LUCRECIA PANIAGUA ALONZO</dc:title>
  <dc:creator>GNet</dc:creator>
  <cp:lastModifiedBy>GNet</cp:lastModifiedBy>
  <cp:revision>3</cp:revision>
  <dcterms:created xsi:type="dcterms:W3CDTF">2025-10-17T14:27:43Z</dcterms:created>
  <dcterms:modified xsi:type="dcterms:W3CDTF">2025-10-17T14:46:35Z</dcterms:modified>
</cp:coreProperties>
</file>