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67466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935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07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4430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4733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0254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763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506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736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905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65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253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619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53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2637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22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372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E24F16-9E6C-4D97-BEFA-AD0D83F4ED60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1976125-CB89-4AB4-B6B1-ED923F1FA0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0287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MLDRED LUCRECIA PANIAGUA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715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EN VENUS DURA MAS QUE UN AÑO,POR QUE TARDA MAS TIEMPO EN DAR UNA VUELTA SOBRE SI MISMO QUE ADAR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299448" y="1097280"/>
            <a:ext cx="2164976" cy="12048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284311" y="5529431"/>
            <a:ext cx="1699708" cy="122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694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</a:t>
            </a:r>
            <a:r>
              <a:rPr lang="es-ES" dirty="0" err="1" smtClean="0"/>
              <a:t>hancha</a:t>
            </a:r>
            <a:r>
              <a:rPr lang="es-ES" dirty="0" smtClean="0"/>
              <a:t> por el ecuador y mas aplastada por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79868" y="882526"/>
            <a:ext cx="1796527" cy="11833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489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MLDRED LUCRECIA PANIAGUA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MLDRED LUCRECIA PANIAGUA</dc:title>
  <dc:creator>GNet</dc:creator>
  <cp:lastModifiedBy>GNet</cp:lastModifiedBy>
  <cp:revision>3</cp:revision>
  <dcterms:created xsi:type="dcterms:W3CDTF">2025-10-24T14:27:54Z</dcterms:created>
  <dcterms:modified xsi:type="dcterms:W3CDTF">2025-10-24T14:44:25Z</dcterms:modified>
</cp:coreProperties>
</file>