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D15FA0AD-F56D-4E54-B95D-38EA1705239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17C634E3-05FA-49C4-A0A6-C54E3D4E73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75542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FA0AD-F56D-4E54-B95D-38EA1705239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634E3-05FA-49C4-A0A6-C54E3D4E73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30194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FA0AD-F56D-4E54-B95D-38EA1705239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634E3-05FA-49C4-A0A6-C54E3D4E73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80367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FA0AD-F56D-4E54-B95D-38EA1705239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634E3-05FA-49C4-A0A6-C54E3D4E73D8}" type="slidenum">
              <a:rPr lang="es-GT" smtClean="0"/>
              <a:t>‹Nº›</a:t>
            </a:fld>
            <a:endParaRPr lang="es-GT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000447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FA0AD-F56D-4E54-B95D-38EA1705239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634E3-05FA-49C4-A0A6-C54E3D4E73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952376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FA0AD-F56D-4E54-B95D-38EA1705239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634E3-05FA-49C4-A0A6-C54E3D4E73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242499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FA0AD-F56D-4E54-B95D-38EA1705239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634E3-05FA-49C4-A0A6-C54E3D4E73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57452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FA0AD-F56D-4E54-B95D-38EA1705239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634E3-05FA-49C4-A0A6-C54E3D4E73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439851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FA0AD-F56D-4E54-B95D-38EA1705239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634E3-05FA-49C4-A0A6-C54E3D4E73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74365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FA0AD-F56D-4E54-B95D-38EA1705239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634E3-05FA-49C4-A0A6-C54E3D4E73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14531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FA0AD-F56D-4E54-B95D-38EA1705239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634E3-05FA-49C4-A0A6-C54E3D4E73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58817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FA0AD-F56D-4E54-B95D-38EA1705239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634E3-05FA-49C4-A0A6-C54E3D4E73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55412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FA0AD-F56D-4E54-B95D-38EA1705239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634E3-05FA-49C4-A0A6-C54E3D4E73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94643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FA0AD-F56D-4E54-B95D-38EA1705239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634E3-05FA-49C4-A0A6-C54E3D4E73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1814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FA0AD-F56D-4E54-B95D-38EA1705239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634E3-05FA-49C4-A0A6-C54E3D4E73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5658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FA0AD-F56D-4E54-B95D-38EA1705239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634E3-05FA-49C4-A0A6-C54E3D4E73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25846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FA0AD-F56D-4E54-B95D-38EA1705239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634E3-05FA-49C4-A0A6-C54E3D4E73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65114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FA0AD-F56D-4E54-B95D-38EA1705239A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C634E3-05FA-49C4-A0A6-C54E3D4E73D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053949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MILDRED  LUCRACIA PANIAGUA ALONZO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 1RO BACICO</a:t>
            </a:r>
          </a:p>
          <a:p>
            <a:endParaRPr lang="es-ES" dirty="0"/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652485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COMO ESTAS MACIEL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8732454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GT" dirty="0"/>
          </a:p>
        </p:txBody>
      </p:sp>
      <p:sp>
        <p:nvSpPr>
          <p:cNvPr id="6" name="Elipse 5"/>
          <p:cNvSpPr/>
          <p:nvPr/>
        </p:nvSpPr>
        <p:spPr>
          <a:xfrm>
            <a:off x="2626658" y="2579146"/>
            <a:ext cx="4105835" cy="40394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strella de 5 puntas 4"/>
          <p:cNvSpPr/>
          <p:nvPr/>
        </p:nvSpPr>
        <p:spPr>
          <a:xfrm>
            <a:off x="2259105" y="3388659"/>
            <a:ext cx="4840942" cy="2614108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77887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o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o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o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2</TotalTime>
  <Words>10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Tw Cen MT</vt:lpstr>
      <vt:lpstr>Circuito</vt:lpstr>
      <vt:lpstr>MILDRED  LUCRACIA PANIAGUA ALONZO </vt:lpstr>
      <vt:lpstr>COMO ESTAS MACIEL 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MILDRED  LUCRACIA PANIAGUA ALONZO</dc:title>
  <dc:creator>GNet</dc:creator>
  <cp:lastModifiedBy>GNet</cp:lastModifiedBy>
  <cp:revision>2</cp:revision>
  <dcterms:created xsi:type="dcterms:W3CDTF">2025-10-31T14:32:30Z</dcterms:created>
  <dcterms:modified xsi:type="dcterms:W3CDTF">2025-10-31T14:35:09Z</dcterms:modified>
</cp:coreProperties>
</file>