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954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788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986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33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160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183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312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388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36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346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3494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2997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752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02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494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123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81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712346-29DB-4964-B8D0-317EE872BE0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4DC78F-F182-467B-BF12-E62895969FA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19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90090"/>
            <a:ext cx="9144000" cy="2387600"/>
          </a:xfrm>
        </p:spPr>
        <p:txBody>
          <a:bodyPr/>
          <a:lstStyle/>
          <a:p>
            <a:r>
              <a:rPr lang="es-GT" sz="6000" dirty="0" smtClean="0"/>
              <a:t>JUAN</a:t>
            </a:r>
            <a:r>
              <a:rPr lang="es-GT" dirty="0" smtClean="0"/>
              <a:t> </a:t>
            </a:r>
            <a:r>
              <a:rPr lang="es-GT" sz="6000" dirty="0" smtClean="0"/>
              <a:t>JOSE</a:t>
            </a:r>
            <a:r>
              <a:rPr lang="es-GT" dirty="0" smtClean="0"/>
              <a:t> PANIAGUA TRINIDAD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BASICO</a:t>
            </a:r>
          </a:p>
          <a:p>
            <a:r>
              <a:rPr lang="es-GT" dirty="0" smtClean="0"/>
              <a:t>SECCION A </a:t>
            </a:r>
          </a:p>
        </p:txBody>
      </p:sp>
    </p:spTree>
    <p:extLst>
      <p:ext uri="{BB962C8B-B14F-4D97-AF65-F5344CB8AC3E}">
        <p14:creationId xmlns:p14="http://schemas.microsoft.com/office/powerpoint/2010/main" val="15551528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32011"/>
            <a:ext cx="10396882" cy="1151965"/>
          </a:xfrm>
        </p:spPr>
        <p:txBody>
          <a:bodyPr>
            <a:normAutofit/>
          </a:bodyPr>
          <a:lstStyle/>
          <a:p>
            <a:r>
              <a:rPr lang="es-GT" sz="4400" dirty="0" smtClean="0"/>
              <a:t>LOS</a:t>
            </a:r>
            <a:r>
              <a:rPr lang="es-GT" sz="1800" dirty="0" smtClean="0"/>
              <a:t>  </a:t>
            </a:r>
            <a:r>
              <a:rPr lang="es-GT" sz="4400" dirty="0" smtClean="0"/>
              <a:t>Pulpos</a:t>
            </a:r>
            <a:r>
              <a:rPr lang="es-GT" sz="4000" dirty="0" smtClean="0"/>
              <a:t> </a:t>
            </a:r>
            <a:endParaRPr lang="es-GT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3 corazones además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74981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18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11</TotalTime>
  <Words>25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JUAN JOSE PANIAGUA TRINIDAD </vt:lpstr>
      <vt:lpstr>LOS  Pulpos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JUAN JOSE PANIAGUA TRINIDAD</dc:title>
  <dc:creator>GNet</dc:creator>
  <cp:lastModifiedBy>GNet</cp:lastModifiedBy>
  <cp:revision>3</cp:revision>
  <dcterms:created xsi:type="dcterms:W3CDTF">2025-10-10T14:27:17Z</dcterms:created>
  <dcterms:modified xsi:type="dcterms:W3CDTF">2025-10-10T14:38:55Z</dcterms:modified>
</cp:coreProperties>
</file>