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488D-AE61-41E3-959C-98500894E2C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E3E26-7C70-4BAD-B71D-562DFD5C5B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3987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488D-AE61-41E3-959C-98500894E2C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E3E26-7C70-4BAD-B71D-562DFD5C5B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0918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488D-AE61-41E3-959C-98500894E2C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E3E26-7C70-4BAD-B71D-562DFD5C5B05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5548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488D-AE61-41E3-959C-98500894E2C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E3E26-7C70-4BAD-B71D-562DFD5C5B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3264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488D-AE61-41E3-959C-98500894E2C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E3E26-7C70-4BAD-B71D-562DFD5C5B05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05496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488D-AE61-41E3-959C-98500894E2C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E3E26-7C70-4BAD-B71D-562DFD5C5B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54215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488D-AE61-41E3-959C-98500894E2C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E3E26-7C70-4BAD-B71D-562DFD5C5B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51728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488D-AE61-41E3-959C-98500894E2C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E3E26-7C70-4BAD-B71D-562DFD5C5B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8898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488D-AE61-41E3-959C-98500894E2C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E3E26-7C70-4BAD-B71D-562DFD5C5B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1989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488D-AE61-41E3-959C-98500894E2C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E3E26-7C70-4BAD-B71D-562DFD5C5B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042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488D-AE61-41E3-959C-98500894E2C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E3E26-7C70-4BAD-B71D-562DFD5C5B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5091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488D-AE61-41E3-959C-98500894E2C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E3E26-7C70-4BAD-B71D-562DFD5C5B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958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488D-AE61-41E3-959C-98500894E2C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E3E26-7C70-4BAD-B71D-562DFD5C5B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466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488D-AE61-41E3-959C-98500894E2C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E3E26-7C70-4BAD-B71D-562DFD5C5B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9344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488D-AE61-41E3-959C-98500894E2C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E3E26-7C70-4BAD-B71D-562DFD5C5B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5932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488D-AE61-41E3-959C-98500894E2C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E3E26-7C70-4BAD-B71D-562DFD5C5B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7530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A488D-AE61-41E3-959C-98500894E2C4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76E3E26-7C70-4BAD-B71D-562DFD5C5B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9368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JUAN JOSE PANIAGUA TRINIDAD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1RO BACICO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5180372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GT" dirty="0" smtClean="0"/>
              <a:t>NO PUEDEN MOMER LOS OJOS,EN SU LUGAR PUEDEN MOVER LA CABEZA HASTA 270 GRADOS </a:t>
            </a:r>
            <a:endParaRPr lang="es-GT" dirty="0"/>
          </a:p>
        </p:txBody>
      </p:sp>
      <p:sp>
        <p:nvSpPr>
          <p:cNvPr id="13" name="Elipse 12"/>
          <p:cNvSpPr/>
          <p:nvPr/>
        </p:nvSpPr>
        <p:spPr>
          <a:xfrm>
            <a:off x="3570565" y="3462528"/>
            <a:ext cx="539829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5" name="Hexágono 14"/>
          <p:cNvSpPr/>
          <p:nvPr/>
        </p:nvSpPr>
        <p:spPr>
          <a:xfrm>
            <a:off x="3096768" y="4376928"/>
            <a:ext cx="1487424" cy="146304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13103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3" grpId="0" animBg="1"/>
      <p:bldP spid="15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22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JUAN JOSE PANIAGUA TRINIDAD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JUAN JOSE PANIAGUA TRINIDAD</dc:title>
  <dc:creator>GNet</dc:creator>
  <cp:lastModifiedBy>GNet</cp:lastModifiedBy>
  <cp:revision>3</cp:revision>
  <dcterms:created xsi:type="dcterms:W3CDTF">2025-10-17T14:27:35Z</dcterms:created>
  <dcterms:modified xsi:type="dcterms:W3CDTF">2025-10-17T14:46:57Z</dcterms:modified>
</cp:coreProperties>
</file>