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1404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509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1013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444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0877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2705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4042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00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9103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299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5475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87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0319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4645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078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379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51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3F758F4-B321-4A43-9A2F-9A634A51CC8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2D77030-AFF0-443E-9FB9-C0A1DBD87D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5246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JUAN JOSE PANIAGUA TRINIDAD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1.RO BACICO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9170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en venus dura mas que un </a:t>
            </a:r>
            <a:r>
              <a:rPr lang="es-ES" dirty="0" err="1" smtClean="0"/>
              <a:t>año,porque</a:t>
            </a:r>
            <a:r>
              <a:rPr lang="es-ES" dirty="0" smtClean="0"/>
              <a:t> tarda mas tiempo en dar una vuelta sobre si mismo que en dar  una vuelta alrededor del sol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GT" dirty="0"/>
          </a:p>
        </p:txBody>
      </p:sp>
      <p:sp>
        <p:nvSpPr>
          <p:cNvPr id="8" name="Conector 7"/>
          <p:cNvSpPr/>
          <p:nvPr/>
        </p:nvSpPr>
        <p:spPr>
          <a:xfrm>
            <a:off x="3589867" y="711200"/>
            <a:ext cx="1667933" cy="168486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Rectángulo redondeado 8"/>
          <p:cNvSpPr/>
          <p:nvPr/>
        </p:nvSpPr>
        <p:spPr>
          <a:xfrm>
            <a:off x="9685867" y="5334000"/>
            <a:ext cx="1701800" cy="13631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1626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es perfectamente </a:t>
            </a:r>
            <a:r>
              <a:rPr lang="es-ES" dirty="0" err="1" smtClean="0"/>
              <a:t>redonda,es</a:t>
            </a:r>
            <a:r>
              <a:rPr lang="es-ES" dirty="0" smtClean="0"/>
              <a:t> mas ancha por el ecuador y mas aplastada por los polos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641600" y="609600"/>
            <a:ext cx="1227667" cy="126153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835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51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JUAN JOSE PANIAGUA TRINIDAD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JUAN JOSE PANIAGUA TRINIDAD</dc:title>
  <dc:creator>GNet</dc:creator>
  <cp:lastModifiedBy>GNet</cp:lastModifiedBy>
  <cp:revision>3</cp:revision>
  <dcterms:created xsi:type="dcterms:W3CDTF">2025-10-24T14:27:54Z</dcterms:created>
  <dcterms:modified xsi:type="dcterms:W3CDTF">2025-10-24T14:44:51Z</dcterms:modified>
</cp:coreProperties>
</file>