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DE83-0407-4413-89C9-51756A4AAE2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F392-5001-42F6-A34F-EAB9C3950C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9313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DE83-0407-4413-89C9-51756A4AAE2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F392-5001-42F6-A34F-EAB9C3950C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8208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DE83-0407-4413-89C9-51756A4AAE2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F392-5001-42F6-A34F-EAB9C3950C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50004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DE83-0407-4413-89C9-51756A4AAE2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F392-5001-42F6-A34F-EAB9C3950C35}" type="slidenum">
              <a:rPr lang="es-GT" smtClean="0"/>
              <a:t>‹Nº›</a:t>
            </a:fld>
            <a:endParaRPr lang="es-GT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4480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DE83-0407-4413-89C9-51756A4AAE2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F392-5001-42F6-A34F-EAB9C3950C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6811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DE83-0407-4413-89C9-51756A4AAE2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F392-5001-42F6-A34F-EAB9C3950C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0617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DE83-0407-4413-89C9-51756A4AAE2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F392-5001-42F6-A34F-EAB9C3950C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55651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DE83-0407-4413-89C9-51756A4AAE2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F392-5001-42F6-A34F-EAB9C3950C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0338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DE83-0407-4413-89C9-51756A4AAE2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F392-5001-42F6-A34F-EAB9C3950C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1119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DE83-0407-4413-89C9-51756A4AAE2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F392-5001-42F6-A34F-EAB9C3950C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4440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DE83-0407-4413-89C9-51756A4AAE2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F392-5001-42F6-A34F-EAB9C3950C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7183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DE83-0407-4413-89C9-51756A4AAE2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F392-5001-42F6-A34F-EAB9C3950C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7855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DE83-0407-4413-89C9-51756A4AAE2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F392-5001-42F6-A34F-EAB9C3950C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9654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DE83-0407-4413-89C9-51756A4AAE2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F392-5001-42F6-A34F-EAB9C3950C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8398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DE83-0407-4413-89C9-51756A4AAE2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F392-5001-42F6-A34F-EAB9C3950C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6429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DE83-0407-4413-89C9-51756A4AAE2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F392-5001-42F6-A34F-EAB9C3950C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5043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9DE83-0407-4413-89C9-51756A4AAE2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F392-5001-42F6-A34F-EAB9C3950C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0910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F19DE83-0407-4413-89C9-51756A4AAE2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B0EF392-5001-42F6-A34F-EAB9C3950C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6578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JUAN JOSE PANIAGUA TRINIDAD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1.RO BACICO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8844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HOLA SOY JUAN JOSE PANIAGUA TRINIDAD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s-GT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84408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9" name="Elipse 8"/>
          <p:cNvSpPr/>
          <p:nvPr/>
        </p:nvSpPr>
        <p:spPr>
          <a:xfrm>
            <a:off x="4072128" y="2292096"/>
            <a:ext cx="3669792" cy="37063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strella de 5 puntas 4"/>
          <p:cNvSpPr/>
          <p:nvPr/>
        </p:nvSpPr>
        <p:spPr>
          <a:xfrm>
            <a:off x="4108704" y="2284412"/>
            <a:ext cx="3499104" cy="343376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474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ota">
  <a:themeElements>
    <a:clrScheme name="Got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Got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ot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2</TotalTime>
  <Words>12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Tw Cen MT</vt:lpstr>
      <vt:lpstr>Gota</vt:lpstr>
      <vt:lpstr>JUAN JOSE PANIAGUA TRINIDAD </vt:lpstr>
      <vt:lpstr>HOLA SOY JUAN JOSE PANIAGUA TRINIDAD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JUAN JOSE PANIAGUA TRINIDAD</dc:title>
  <dc:creator>GNet</dc:creator>
  <cp:lastModifiedBy>GNet</cp:lastModifiedBy>
  <cp:revision>2</cp:revision>
  <dcterms:created xsi:type="dcterms:W3CDTF">2025-10-31T14:32:40Z</dcterms:created>
  <dcterms:modified xsi:type="dcterms:W3CDTF">2025-10-31T14:34:46Z</dcterms:modified>
</cp:coreProperties>
</file>