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15C0AD-FF0F-402A-8257-FD8FEE60C92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0A19A2-8816-41E4-BB9C-187F92200CE0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778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C0AD-FF0F-402A-8257-FD8FEE60C92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9A2-8816-41E4-BB9C-187F92200C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7268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C0AD-FF0F-402A-8257-FD8FEE60C92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9A2-8816-41E4-BB9C-187F92200C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675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C0AD-FF0F-402A-8257-FD8FEE60C92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9A2-8816-41E4-BB9C-187F92200CE0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0061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C0AD-FF0F-402A-8257-FD8FEE60C92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9A2-8816-41E4-BB9C-187F92200C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48429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C0AD-FF0F-402A-8257-FD8FEE60C92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9A2-8816-41E4-BB9C-187F92200C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77512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C0AD-FF0F-402A-8257-FD8FEE60C92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9A2-8816-41E4-BB9C-187F92200C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39088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C0AD-FF0F-402A-8257-FD8FEE60C92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9A2-8816-41E4-BB9C-187F92200C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1616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C0AD-FF0F-402A-8257-FD8FEE60C92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9A2-8816-41E4-BB9C-187F92200C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8069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C0AD-FF0F-402A-8257-FD8FEE60C92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9A2-8816-41E4-BB9C-187F92200C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690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C0AD-FF0F-402A-8257-FD8FEE60C92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9A2-8816-41E4-BB9C-187F92200C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6061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C0AD-FF0F-402A-8257-FD8FEE60C92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9A2-8816-41E4-BB9C-187F92200C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2907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C0AD-FF0F-402A-8257-FD8FEE60C92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9A2-8816-41E4-BB9C-187F92200C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3787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C0AD-FF0F-402A-8257-FD8FEE60C92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9A2-8816-41E4-BB9C-187F92200C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8853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C0AD-FF0F-402A-8257-FD8FEE60C92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9A2-8816-41E4-BB9C-187F92200C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6377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C0AD-FF0F-402A-8257-FD8FEE60C92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9A2-8816-41E4-BB9C-187F92200C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129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C0AD-FF0F-402A-8257-FD8FEE60C92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9A2-8816-41E4-BB9C-187F92200C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7922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15C0AD-FF0F-402A-8257-FD8FEE60C92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0A19A2-8816-41E4-BB9C-187F92200CE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3706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NORMA MACIEL RAMIREZ SANTANA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 1ro BASICO</a:t>
            </a:r>
          </a:p>
          <a:p>
            <a:r>
              <a:rPr lang="es-ES" dirty="0" smtClean="0"/>
              <a:t>SECCION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991850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además su sangre es azul porque 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20839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</TotalTime>
  <Words>26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NORMA MACIEL RAMIREZ SANTANA</vt:lpstr>
      <vt:lpstr>LOS PULPOS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 MACIEL RAMIREZ SANTANA</dc:title>
  <dc:creator>GNet</dc:creator>
  <cp:lastModifiedBy>GNet</cp:lastModifiedBy>
  <cp:revision>3</cp:revision>
  <dcterms:created xsi:type="dcterms:W3CDTF">2025-10-10T14:26:45Z</dcterms:created>
  <dcterms:modified xsi:type="dcterms:W3CDTF">2025-10-10T14:38:49Z</dcterms:modified>
</cp:coreProperties>
</file>