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23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5699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24181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7437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806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2836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34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175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710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9053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630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1136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9462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796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2546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13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3251C-4246-4859-AD82-81A6A737556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5BABB1-9D53-4C76-AD7F-DB05C80AF91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58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NORMA MACIEL RAMIREZ SANTANA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813539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77168" y="3563144"/>
            <a:ext cx="1562100" cy="1320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267200" y="4787900"/>
            <a:ext cx="1600200" cy="177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594668" y="3148806"/>
            <a:ext cx="381000" cy="5207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7" name="Triángulo isósceles 6"/>
          <p:cNvSpPr/>
          <p:nvPr/>
        </p:nvSpPr>
        <p:spPr>
          <a:xfrm>
            <a:off x="5265036" y="3048794"/>
            <a:ext cx="393700" cy="6540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4769736" y="3821511"/>
            <a:ext cx="294832" cy="65603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5090448" y="3821511"/>
            <a:ext cx="375536" cy="64888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4769736" y="3933033"/>
            <a:ext cx="205932" cy="29051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nector 11"/>
          <p:cNvSpPr/>
          <p:nvPr/>
        </p:nvSpPr>
        <p:spPr>
          <a:xfrm>
            <a:off x="5265036" y="3933033"/>
            <a:ext cx="200948" cy="25717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Combinar 12"/>
          <p:cNvSpPr/>
          <p:nvPr/>
        </p:nvSpPr>
        <p:spPr>
          <a:xfrm>
            <a:off x="5090448" y="4323556"/>
            <a:ext cx="45719" cy="4571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Combinar 13"/>
          <p:cNvSpPr/>
          <p:nvPr/>
        </p:nvSpPr>
        <p:spPr>
          <a:xfrm>
            <a:off x="4975669" y="4477544"/>
            <a:ext cx="206218" cy="18017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131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NORMA MACIEL RAMIREZ SANTANA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 MACIEL RAMIREZ SANTANA</dc:title>
  <dc:creator>GNet</dc:creator>
  <cp:lastModifiedBy>GNet</cp:lastModifiedBy>
  <cp:revision>3</cp:revision>
  <dcterms:created xsi:type="dcterms:W3CDTF">2025-10-17T14:27:58Z</dcterms:created>
  <dcterms:modified xsi:type="dcterms:W3CDTF">2025-10-17T14:46:33Z</dcterms:modified>
</cp:coreProperties>
</file>