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8130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2938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6981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8442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7208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2701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188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119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7648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132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076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6101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412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2167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232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314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685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4C4AB1C-F5BF-4AED-940D-B20413686C1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4B3F06C-B479-434D-BD05-8F8BE5AB0ED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61298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NORMA MACIEL RAMIREZ SANTANA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1ro SECCION A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3730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en Venus dura mas que un año, porque tarda mas tiempo en dar una vuelta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425700" y="825499"/>
            <a:ext cx="1066800" cy="1024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Proceso 4"/>
          <p:cNvSpPr/>
          <p:nvPr/>
        </p:nvSpPr>
        <p:spPr>
          <a:xfrm>
            <a:off x="9893300" y="5181600"/>
            <a:ext cx="2032000" cy="1422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8310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mas ancha por el ecuador y mas aplastada por los polos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82900" y="533400"/>
            <a:ext cx="1447800" cy="142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781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57</Words>
  <Application>Microsoft Office PowerPoint</Application>
  <PresentationFormat>Panorámica</PresentationFormat>
  <Paragraphs>15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NORMA MACIEL RAMIREZ SANTANA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 MACIEL RAMIREZ SANTANA</dc:title>
  <dc:creator>GNet</dc:creator>
  <cp:lastModifiedBy>GNet</cp:lastModifiedBy>
  <cp:revision>3</cp:revision>
  <dcterms:created xsi:type="dcterms:W3CDTF">2025-10-24T14:27:48Z</dcterms:created>
  <dcterms:modified xsi:type="dcterms:W3CDTF">2025-10-24T14:45:07Z</dcterms:modified>
</cp:coreProperties>
</file>