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4FABA-3164-492F-A74E-112159D791E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8AE0A-C02B-4BFD-B307-8BA09A059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104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4FABA-3164-492F-A74E-112159D791E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8AE0A-C02B-4BFD-B307-8BA09A059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8247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4FABA-3164-492F-A74E-112159D791E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8AE0A-C02B-4BFD-B307-8BA09A059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9713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4FABA-3164-492F-A74E-112159D791E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8AE0A-C02B-4BFD-B307-8BA09A059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6354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4FABA-3164-492F-A74E-112159D791E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8AE0A-C02B-4BFD-B307-8BA09A059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579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4FABA-3164-492F-A74E-112159D791E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8AE0A-C02B-4BFD-B307-8BA09A059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0760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4FABA-3164-492F-A74E-112159D791E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8AE0A-C02B-4BFD-B307-8BA09A059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6154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4FABA-3164-492F-A74E-112159D791E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8AE0A-C02B-4BFD-B307-8BA09A059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1448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4FABA-3164-492F-A74E-112159D791E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8AE0A-C02B-4BFD-B307-8BA09A059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9742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4FABA-3164-492F-A74E-112159D791E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8AE0A-C02B-4BFD-B307-8BA09A059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0767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4FABA-3164-492F-A74E-112159D791E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8AE0A-C02B-4BFD-B307-8BA09A059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4100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4FABA-3164-492F-A74E-112159D791E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8AE0A-C02B-4BFD-B307-8BA09A059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9834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16285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1</cp:revision>
  <dcterms:created xsi:type="dcterms:W3CDTF">2025-10-23T15:16:37Z</dcterms:created>
  <dcterms:modified xsi:type="dcterms:W3CDTF">2025-10-23T15:16:55Z</dcterms:modified>
</cp:coreProperties>
</file>