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349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9862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9998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593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39097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401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21974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1263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502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555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9669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996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187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718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983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248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9834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DEE6A4-C8E6-4052-90D8-9B3852E1979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246727-CF46-471B-9BA0-5B4B6B96454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773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OSCAR ISMAEL SURET LOPES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 1PI</a:t>
            </a:r>
          </a:p>
          <a:p>
            <a:r>
              <a:rPr lang="es-ES" dirty="0"/>
              <a:t>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33844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CORASONES ADEMAS SU SANGRE ES AZUL </a:t>
            </a:r>
          </a:p>
          <a:p>
            <a:r>
              <a:rPr lang="es-ES" dirty="0" smtClean="0"/>
              <a:t>PORQ TIENEN COBRE EN LUGAR DE HIERO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32982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24</Words>
  <Application>Microsoft Office PowerPoint</Application>
  <PresentationFormat>Panorámica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OSCAR ISMAEL SURET LOPES</vt:lpstr>
      <vt:lpstr>LOS PULPOS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OSCAR ISMAEL SURET LOPES</dc:title>
  <dc:creator>GNet</dc:creator>
  <cp:lastModifiedBy>GNet</cp:lastModifiedBy>
  <cp:revision>3</cp:revision>
  <dcterms:created xsi:type="dcterms:W3CDTF">2025-10-10T14:26:38Z</dcterms:created>
  <dcterms:modified xsi:type="dcterms:W3CDTF">2025-10-10T14:39:08Z</dcterms:modified>
</cp:coreProperties>
</file>