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6888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556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5164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1253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3028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0302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9700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957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416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663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65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820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46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219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782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8A9B8-2B3C-463B-9A95-5E606B0AECA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9EBCA0-0422-498F-9AA6-BE5C909D59F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676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1400" y="1349905"/>
            <a:ext cx="9144000" cy="2387600"/>
          </a:xfrm>
        </p:spPr>
        <p:txBody>
          <a:bodyPr/>
          <a:lstStyle/>
          <a:p>
            <a:r>
              <a:rPr lang="es-ES" dirty="0" smtClean="0"/>
              <a:t>OSCAR ISMAEL SURET LOPES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675614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1201" y="601133"/>
            <a:ext cx="8596668" cy="1320800"/>
          </a:xfrm>
        </p:spPr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</a:t>
            </a:r>
          </a:p>
          <a:p>
            <a:pPr marL="0" indent="0">
              <a:buNone/>
            </a:pPr>
            <a:r>
              <a:rPr lang="es-ES" dirty="0" smtClean="0"/>
              <a:t>CABESA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6400800" y="3352800"/>
            <a:ext cx="1066800" cy="10668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Flecha izquierda 7"/>
          <p:cNvSpPr/>
          <p:nvPr/>
        </p:nvSpPr>
        <p:spPr>
          <a:xfrm>
            <a:off x="5621867" y="4419600"/>
            <a:ext cx="880533" cy="8120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ilindro 6"/>
          <p:cNvSpPr/>
          <p:nvPr/>
        </p:nvSpPr>
        <p:spPr>
          <a:xfrm>
            <a:off x="6502400" y="4360333"/>
            <a:ext cx="965200" cy="1066800"/>
          </a:xfrm>
          <a:prstGeom prst="can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Flecha derecha 8"/>
          <p:cNvSpPr/>
          <p:nvPr/>
        </p:nvSpPr>
        <p:spPr>
          <a:xfrm>
            <a:off x="7382934" y="4512733"/>
            <a:ext cx="965199" cy="618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lecha abajo 9"/>
          <p:cNvSpPr/>
          <p:nvPr/>
        </p:nvSpPr>
        <p:spPr>
          <a:xfrm>
            <a:off x="6777566" y="3948906"/>
            <a:ext cx="194733" cy="1947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6629400" y="3666861"/>
            <a:ext cx="245533" cy="21933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nector 11"/>
          <p:cNvSpPr/>
          <p:nvPr/>
        </p:nvSpPr>
        <p:spPr>
          <a:xfrm>
            <a:off x="6984999" y="3602171"/>
            <a:ext cx="270933" cy="28402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Flecha abajo 12"/>
          <p:cNvSpPr/>
          <p:nvPr/>
        </p:nvSpPr>
        <p:spPr>
          <a:xfrm>
            <a:off x="6595534" y="5386319"/>
            <a:ext cx="342899" cy="474133"/>
          </a:xfrm>
          <a:prstGeom prst="down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Flecha abajo 13"/>
          <p:cNvSpPr/>
          <p:nvPr/>
        </p:nvSpPr>
        <p:spPr>
          <a:xfrm>
            <a:off x="7044267" y="5384005"/>
            <a:ext cx="338667" cy="51726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07510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8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OSCAR ISMAEL SURET LOPES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 ISMAEL SURET LOPES</dc:title>
  <dc:creator>GNet</dc:creator>
  <cp:lastModifiedBy>GNet</cp:lastModifiedBy>
  <cp:revision>3</cp:revision>
  <dcterms:created xsi:type="dcterms:W3CDTF">2025-10-17T14:25:31Z</dcterms:created>
  <dcterms:modified xsi:type="dcterms:W3CDTF">2025-10-17T14:47:20Z</dcterms:modified>
</cp:coreProperties>
</file>