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42947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94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5833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1395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3419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4315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8505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82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8231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042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6619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62733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12868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954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094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24486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872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AAAEFA3-52BE-4A1A-9D87-6244957ABC6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ECF5486-D360-4D08-A2F9-20786A61F9C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195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OSCAR ISMAEL SURET LOPES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GRADO 1RO</a:t>
            </a:r>
          </a:p>
          <a:p>
            <a:r>
              <a:rPr lang="es-ES" dirty="0" smtClean="0"/>
              <a:t>A</a:t>
            </a:r>
            <a:endParaRPr lang="es-ES" dirty="0"/>
          </a:p>
          <a:p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8457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EN VENOS DURA MAS Q UN AÑO PORQ TARDA MAS TIEMPO </a:t>
            </a:r>
            <a:r>
              <a:rPr lang="es-GT" dirty="0" smtClean="0"/>
              <a:t>EN DAR UNA VUELTA SOBRE SI MISMO Q EN DAR </a:t>
            </a:r>
            <a:endParaRPr lang="es-ES" dirty="0" smtClean="0"/>
          </a:p>
        </p:txBody>
      </p:sp>
      <p:sp>
        <p:nvSpPr>
          <p:cNvPr id="4" name="Conector 3"/>
          <p:cNvSpPr/>
          <p:nvPr/>
        </p:nvSpPr>
        <p:spPr>
          <a:xfrm>
            <a:off x="2997200" y="609600"/>
            <a:ext cx="2497667" cy="226906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9894359" y="4936067"/>
            <a:ext cx="1845734" cy="1617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6231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3.33333E-6 C 0.06901 3.33333E-6 0.125 0.05602 0.125 0.125 C 0.125 0.19398 0.06901 0.25 2.91667E-6 0.25 C -0.06901 0.25 -0.125 0.19398 -0.125 0.125 C -0.125 0.05602 -0.06901 3.33333E-6 2.91667E-6 3.33333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NOES PERFECTANENTE REDONDA ,ES MAS ANCHA POR EL ECUADOR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3208866" y="774700"/>
            <a:ext cx="2692400" cy="258233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43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OSCAR ISMAEL SURET LOPES</vt:lpstr>
      <vt:lpstr>VENUS 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OSCAR ISMAEL SURET LOPES</dc:title>
  <dc:creator>GNet</dc:creator>
  <cp:lastModifiedBy>GNet</cp:lastModifiedBy>
  <cp:revision>3</cp:revision>
  <dcterms:created xsi:type="dcterms:W3CDTF">2025-10-24T14:28:09Z</dcterms:created>
  <dcterms:modified xsi:type="dcterms:W3CDTF">2025-10-24T14:44:51Z</dcterms:modified>
</cp:coreProperties>
</file>