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4022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539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2905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004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635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7270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4576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84962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759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9644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117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258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7740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12117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301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4531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646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3306C-4454-4499-B9D3-6B92AEBA5CA6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6A243-1C9D-42B3-8308-426BC15EEB8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45469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3902DB-4D15-4D8A-AC49-2F65E0096E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OSCARISMAEL SURET LOPES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3307554-07A8-42AE-A450-B1BE4B112E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1.RO BASICO A</a:t>
            </a:r>
          </a:p>
        </p:txBody>
      </p:sp>
    </p:spTree>
    <p:extLst>
      <p:ext uri="{BB962C8B-B14F-4D97-AF65-F5344CB8AC3E}">
        <p14:creationId xmlns:p14="http://schemas.microsoft.com/office/powerpoint/2010/main" val="336426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843C7-FED0-4516-BBE3-2460C1AD6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ESPERAMO su </a:t>
            </a:r>
            <a:r>
              <a:rPr lang="es-ES" dirty="0" err="1"/>
              <a:t>conpesion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121FD1-0125-40FE-BE7C-2BE0BEFBC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1270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8B117-EA13-4CE5-8876-78876FBBA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42621"/>
          </a:xfrm>
        </p:spPr>
        <p:txBody>
          <a:bodyPr/>
          <a:lstStyle/>
          <a:p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AB883C-EEF8-4577-AA4A-076C005FB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GT" dirty="0"/>
          </a:p>
        </p:txBody>
      </p:sp>
      <p:sp>
        <p:nvSpPr>
          <p:cNvPr id="6" name="Diagrama de flujo: conector 5">
            <a:extLst>
              <a:ext uri="{FF2B5EF4-FFF2-40B4-BE49-F238E27FC236}">
                <a16:creationId xmlns:a16="http://schemas.microsoft.com/office/drawing/2014/main" id="{2ACDF230-F6E9-4349-B67A-FC21BC3092DE}"/>
              </a:ext>
            </a:extLst>
          </p:cNvPr>
          <p:cNvSpPr/>
          <p:nvPr/>
        </p:nvSpPr>
        <p:spPr>
          <a:xfrm>
            <a:off x="2793030" y="681037"/>
            <a:ext cx="6413679" cy="541951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strella: 4 puntas 4">
            <a:extLst>
              <a:ext uri="{FF2B5EF4-FFF2-40B4-BE49-F238E27FC236}">
                <a16:creationId xmlns:a16="http://schemas.microsoft.com/office/drawing/2014/main" id="{DF383684-6348-47E5-9423-5A1633E56753}"/>
              </a:ext>
            </a:extLst>
          </p:cNvPr>
          <p:cNvSpPr/>
          <p:nvPr/>
        </p:nvSpPr>
        <p:spPr>
          <a:xfrm>
            <a:off x="3094892" y="757445"/>
            <a:ext cx="5809957" cy="5165053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807680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2</TotalTime>
  <Words>11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Tw Cen MT</vt:lpstr>
      <vt:lpstr>Circuito</vt:lpstr>
      <vt:lpstr>OSCARISMAEL SURET LOPES</vt:lpstr>
      <vt:lpstr>ESPERAMO su conpesion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OSCARISMAEL SURET LOPES</dc:title>
  <dc:creator>GNet</dc:creator>
  <cp:lastModifiedBy>GNet</cp:lastModifiedBy>
  <cp:revision>2</cp:revision>
  <dcterms:created xsi:type="dcterms:W3CDTF">2025-10-31T14:32:15Z</dcterms:created>
  <dcterms:modified xsi:type="dcterms:W3CDTF">2025-10-31T14:34:53Z</dcterms:modified>
</cp:coreProperties>
</file>