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41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61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730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67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4620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9929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045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1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2951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46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138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407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7794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747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548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677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85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2BBF34-C9FC-4AFA-BD3A-0E47F4D31A01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D42B7F-39C4-4CE8-B038-2E897044D9F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892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HUGO ANDRES TRINIDAD RAMIRES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1RO</a:t>
            </a:r>
          </a:p>
          <a:p>
            <a:r>
              <a:rPr lang="es-ES" dirty="0" smtClean="0"/>
              <a:t>SECCION A. </a:t>
            </a:r>
          </a:p>
        </p:txBody>
      </p:sp>
    </p:spTree>
    <p:extLst>
      <p:ext uri="{BB962C8B-B14F-4D97-AF65-F5344CB8AC3E}">
        <p14:creationId xmlns:p14="http://schemas.microsoft.com/office/powerpoint/2010/main" val="2175049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ADEMAS SU SANGRE ES AZUL </a:t>
            </a:r>
          </a:p>
          <a:p>
            <a:r>
              <a:rPr lang="es-ES" dirty="0" smtClean="0"/>
              <a:t>PORQ TIENEN COBRE EN LUGAR DE HIERRO 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41483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</TotalTime>
  <Words>26</Words>
  <Application>Microsoft Office PowerPoint</Application>
  <PresentationFormat>Panorámica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HUGO ANDRES TRINIDAD RAMIRES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HUGO ANDRES TRINIDAD RAMIRES</dc:title>
  <dc:creator>GNet</dc:creator>
  <cp:lastModifiedBy>GNet</cp:lastModifiedBy>
  <cp:revision>3</cp:revision>
  <dcterms:created xsi:type="dcterms:W3CDTF">2025-10-10T14:27:37Z</dcterms:created>
  <dcterms:modified xsi:type="dcterms:W3CDTF">2025-10-10T14:38:45Z</dcterms:modified>
</cp:coreProperties>
</file>