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54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F4AF-D02C-46A1-BB2D-185895A6C47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AAFDE-DE7D-42A9-B556-12879CD264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24547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F4AF-D02C-46A1-BB2D-185895A6C47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AAFDE-DE7D-42A9-B556-12879CD264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57269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F4AF-D02C-46A1-BB2D-185895A6C47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AAFDE-DE7D-42A9-B556-12879CD26469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474527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F4AF-D02C-46A1-BB2D-185895A6C47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AAFDE-DE7D-42A9-B556-12879CD264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391340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F4AF-D02C-46A1-BB2D-185895A6C47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AAFDE-DE7D-42A9-B556-12879CD26469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28915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F4AF-D02C-46A1-BB2D-185895A6C47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AAFDE-DE7D-42A9-B556-12879CD264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472335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F4AF-D02C-46A1-BB2D-185895A6C47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AAFDE-DE7D-42A9-B556-12879CD264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64262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F4AF-D02C-46A1-BB2D-185895A6C47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AAFDE-DE7D-42A9-B556-12879CD264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870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F4AF-D02C-46A1-BB2D-185895A6C47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AAFDE-DE7D-42A9-B556-12879CD264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81527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F4AF-D02C-46A1-BB2D-185895A6C47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AAFDE-DE7D-42A9-B556-12879CD264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28219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F4AF-D02C-46A1-BB2D-185895A6C47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AAFDE-DE7D-42A9-B556-12879CD264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58406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F4AF-D02C-46A1-BB2D-185895A6C47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AAFDE-DE7D-42A9-B556-12879CD264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11815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F4AF-D02C-46A1-BB2D-185895A6C47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AAFDE-DE7D-42A9-B556-12879CD264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02501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F4AF-D02C-46A1-BB2D-185895A6C47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AAFDE-DE7D-42A9-B556-12879CD264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65614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F4AF-D02C-46A1-BB2D-185895A6C47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AAFDE-DE7D-42A9-B556-12879CD264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41147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1F4AF-D02C-46A1-BB2D-185895A6C47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6AAFDE-DE7D-42A9-B556-12879CD264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84393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1F4AF-D02C-46A1-BB2D-185895A6C473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A6AAFDE-DE7D-42A9-B556-12879CD26469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76176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HUGO ANDRES TRINIDAD RAMIRES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 1RO</a:t>
            </a:r>
            <a:r>
              <a:rPr lang="es-GT" dirty="0" smtClean="0"/>
              <a:t> 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275658595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NO PUEDEN MOVER LOS OJOS, EN SU LUGAR PUEDEN MOVER LA CABEZA ASTA 270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533900" y="3378200"/>
            <a:ext cx="1422400" cy="14351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Triángulo isósceles 5"/>
          <p:cNvSpPr/>
          <p:nvPr/>
        </p:nvSpPr>
        <p:spPr>
          <a:xfrm>
            <a:off x="4006850" y="4465142"/>
            <a:ext cx="2336800" cy="18288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Triángulo isósceles 6"/>
          <p:cNvSpPr/>
          <p:nvPr/>
        </p:nvSpPr>
        <p:spPr>
          <a:xfrm>
            <a:off x="5346700" y="3112624"/>
            <a:ext cx="355600" cy="34448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Triángulo isósceles 7"/>
          <p:cNvSpPr/>
          <p:nvPr/>
        </p:nvSpPr>
        <p:spPr>
          <a:xfrm>
            <a:off x="4660900" y="3125620"/>
            <a:ext cx="406400" cy="38926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Elipse 9"/>
          <p:cNvSpPr/>
          <p:nvPr/>
        </p:nvSpPr>
        <p:spPr>
          <a:xfrm>
            <a:off x="5346700" y="3866149"/>
            <a:ext cx="177800" cy="1833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Elipse 10"/>
          <p:cNvSpPr/>
          <p:nvPr/>
        </p:nvSpPr>
        <p:spPr>
          <a:xfrm>
            <a:off x="4876800" y="3842248"/>
            <a:ext cx="203200" cy="1379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Triángulo isósceles 11"/>
          <p:cNvSpPr/>
          <p:nvPr/>
        </p:nvSpPr>
        <p:spPr>
          <a:xfrm>
            <a:off x="5003800" y="4147384"/>
            <a:ext cx="342900" cy="26766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5" name="Estrella de 5 puntas 14"/>
          <p:cNvSpPr/>
          <p:nvPr/>
        </p:nvSpPr>
        <p:spPr>
          <a:xfrm>
            <a:off x="6502400" y="3284868"/>
            <a:ext cx="342900" cy="32193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6" name="Estrella de 5 puntas 15"/>
          <p:cNvSpPr/>
          <p:nvPr/>
        </p:nvSpPr>
        <p:spPr>
          <a:xfrm>
            <a:off x="3390900" y="2997200"/>
            <a:ext cx="254000" cy="11542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7" name="Estrella de 5 puntas 16"/>
          <p:cNvSpPr/>
          <p:nvPr/>
        </p:nvSpPr>
        <p:spPr>
          <a:xfrm>
            <a:off x="3136900" y="3733800"/>
            <a:ext cx="330200" cy="315703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8" name="Luna 17"/>
          <p:cNvSpPr/>
          <p:nvPr/>
        </p:nvSpPr>
        <p:spPr>
          <a:xfrm>
            <a:off x="6632575" y="3911210"/>
            <a:ext cx="476250" cy="560614"/>
          </a:xfrm>
          <a:prstGeom prst="mo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9" name="Nube 18"/>
          <p:cNvSpPr/>
          <p:nvPr/>
        </p:nvSpPr>
        <p:spPr>
          <a:xfrm>
            <a:off x="3009900" y="4281216"/>
            <a:ext cx="609600" cy="449863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29706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9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6" grpId="0" animBg="1"/>
      <p:bldP spid="7" grpId="0" animBg="1"/>
      <p:bldP spid="8" grpId="0" animBg="1"/>
      <p:bldP spid="10" grpId="0" animBg="1"/>
      <p:bldP spid="11" grpId="0" animBg="1"/>
      <p:bldP spid="12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</TotalTime>
  <Words>24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HUGO ANDRES TRINIDAD RAMIRES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HUGO ANDRES TRINIDAD RAMIRES</dc:title>
  <dc:creator>GNet</dc:creator>
  <cp:lastModifiedBy>GNet</cp:lastModifiedBy>
  <cp:revision>3</cp:revision>
  <dcterms:created xsi:type="dcterms:W3CDTF">2025-10-17T14:27:35Z</dcterms:created>
  <dcterms:modified xsi:type="dcterms:W3CDTF">2025-10-17T14:46:57Z</dcterms:modified>
</cp:coreProperties>
</file>