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070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84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146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35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460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917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457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046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307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694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189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68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39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877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105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778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4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13E1DE-FD79-4075-8790-D82472E21B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3878EA-3226-4649-9BAE-AD09234A82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9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ALAN FERNANDO YAN LOPEZ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PRIMERO A CLAVE 24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96177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</a:t>
            </a:r>
            <a:r>
              <a:rPr lang="es-ES" dirty="0" err="1" smtClean="0"/>
              <a:t>ademas</a:t>
            </a:r>
            <a:r>
              <a:rPr lang="es-ES" dirty="0" smtClean="0"/>
              <a:t>     su sangre es azul porque tiene cobre en lugar de </a:t>
            </a:r>
            <a:r>
              <a:rPr lang="es-ES" dirty="0" err="1" smtClean="0"/>
              <a:t>llierro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83577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0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26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ALAN FERNANDO YAN LOPEZ</vt:lpstr>
      <vt:lpstr>LOS PULPOS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 FERNANDO YAN LOPEZ</dc:title>
  <dc:creator>GNet</dc:creator>
  <cp:lastModifiedBy>GNet</cp:lastModifiedBy>
  <cp:revision>3</cp:revision>
  <dcterms:created xsi:type="dcterms:W3CDTF">2025-10-10T14:27:04Z</dcterms:created>
  <dcterms:modified xsi:type="dcterms:W3CDTF">2025-10-10T14:39:10Z</dcterms:modified>
</cp:coreProperties>
</file>