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959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892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0278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0518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4545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82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7055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416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741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050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221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409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743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325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481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188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3A5A-E37A-4208-9A6F-F905E1CDBAE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B4E055-5DAA-473D-9DC2-D366D1FB4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99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ALAN FERNANDO YAN LOPEZ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PRIMERO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843241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 MOBER LOS OJOS,EN SU LUGAR PUDEN MOBER LA CABEZA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925904" y="2441253"/>
            <a:ext cx="6999611" cy="434241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638003" y="3795823"/>
            <a:ext cx="1173345" cy="7282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332651" y="3099250"/>
            <a:ext cx="1966365" cy="12104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3540264" y="4612460"/>
            <a:ext cx="1537487" cy="114097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apecio 8"/>
          <p:cNvSpPr/>
          <p:nvPr/>
        </p:nvSpPr>
        <p:spPr>
          <a:xfrm>
            <a:off x="5688701" y="4612460"/>
            <a:ext cx="1950180" cy="1140977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Paralelogramo 7"/>
          <p:cNvSpPr/>
          <p:nvPr/>
        </p:nvSpPr>
        <p:spPr>
          <a:xfrm>
            <a:off x="4070294" y="3099250"/>
            <a:ext cx="1262357" cy="100172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77913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9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ALAN FERNANDO YAN LOPEZ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ALAN FERNANDO YAN LOPEZ</dc:title>
  <dc:creator>GNet</dc:creator>
  <cp:lastModifiedBy>GNet</cp:lastModifiedBy>
  <cp:revision>3</cp:revision>
  <dcterms:created xsi:type="dcterms:W3CDTF">2025-10-16T14:59:03Z</dcterms:created>
  <dcterms:modified xsi:type="dcterms:W3CDTF">2025-10-16T15:20:14Z</dcterms:modified>
</cp:coreProperties>
</file>