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72E78C57-C612-4CB5-B766-5A830858429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8B4476C-223D-49CB-8856-A33A92348D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0074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8C57-C612-4CB5-B766-5A830858429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476C-223D-49CB-8856-A33A92348D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401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8C57-C612-4CB5-B766-5A830858429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476C-223D-49CB-8856-A33A92348D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9674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8C57-C612-4CB5-B766-5A830858429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476C-223D-49CB-8856-A33A92348D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82421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8C57-C612-4CB5-B766-5A830858429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476C-223D-49CB-8856-A33A92348D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23574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8C57-C612-4CB5-B766-5A830858429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476C-223D-49CB-8856-A33A92348D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19399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8C57-C612-4CB5-B766-5A830858429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476C-223D-49CB-8856-A33A92348D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511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8C57-C612-4CB5-B766-5A830858429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476C-223D-49CB-8856-A33A92348DCB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051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8C57-C612-4CB5-B766-5A830858429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476C-223D-49CB-8856-A33A92348D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6726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8C57-C612-4CB5-B766-5A830858429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476C-223D-49CB-8856-A33A92348D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337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8C57-C612-4CB5-B766-5A830858429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476C-223D-49CB-8856-A33A92348D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1471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8C57-C612-4CB5-B766-5A830858429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476C-223D-49CB-8856-A33A92348D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3455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8C57-C612-4CB5-B766-5A830858429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476C-223D-49CB-8856-A33A92348D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9333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8C57-C612-4CB5-B766-5A830858429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476C-223D-49CB-8856-A33A92348D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6662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8C57-C612-4CB5-B766-5A830858429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476C-223D-49CB-8856-A33A92348D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4950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8C57-C612-4CB5-B766-5A830858429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476C-223D-49CB-8856-A33A92348D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1979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8C57-C612-4CB5-B766-5A830858429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476C-223D-49CB-8856-A33A92348D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2291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2E78C57-C612-4CB5-B766-5A830858429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8B4476C-223D-49CB-8856-A33A92348D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42727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ALAN FERNANDO YAN LOPEZ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PRIMERO A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4395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en venus dura mas que un </a:t>
            </a:r>
            <a:r>
              <a:rPr lang="es-ES" dirty="0" err="1" smtClean="0"/>
              <a:t>año,poque</a:t>
            </a:r>
            <a:r>
              <a:rPr lang="es-ES" dirty="0" smtClean="0"/>
              <a:t> tarda mas tiempo en dar una vuelta por si mismo que en dar una vuelta alrededor del sol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3021013" y="431800"/>
            <a:ext cx="2730500" cy="2159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Rectángulo 5"/>
          <p:cNvSpPr/>
          <p:nvPr/>
        </p:nvSpPr>
        <p:spPr>
          <a:xfrm>
            <a:off x="8509000" y="4445000"/>
            <a:ext cx="2832100" cy="1714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1271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as perfecta </a:t>
            </a:r>
            <a:r>
              <a:rPr lang="es-ES" dirty="0" err="1" smtClean="0"/>
              <a:t>redonda,es</a:t>
            </a:r>
            <a:r>
              <a:rPr lang="es-ES" dirty="0" smtClean="0"/>
              <a:t> mas ancha por el ecuador y </a:t>
            </a:r>
            <a:r>
              <a:rPr lang="es-ES" dirty="0" err="1" smtClean="0"/>
              <a:t>masd</a:t>
            </a:r>
            <a:r>
              <a:rPr lang="es-ES" dirty="0" smtClean="0"/>
              <a:t> </a:t>
            </a:r>
            <a:r>
              <a:rPr lang="es-ES" dirty="0" err="1" smtClean="0"/>
              <a:t>aplas</a:t>
            </a:r>
            <a:r>
              <a:rPr lang="es-ES" dirty="0" smtClean="0"/>
              <a:t> </a:t>
            </a:r>
            <a:r>
              <a:rPr lang="es-ES" dirty="0" err="1" smtClean="0"/>
              <a:t>tadas</a:t>
            </a:r>
            <a:r>
              <a:rPr lang="es-ES" dirty="0" smtClean="0"/>
              <a:t> por los bolos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314700" y="444500"/>
            <a:ext cx="2717800" cy="213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3146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53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ALAN FERNANDO YAN LOPEZ</vt:lpstr>
      <vt:lpstr>VENUS</vt:lpstr>
      <vt:lpstr>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ALAN FERNANDO YAN LOPEZ</dc:title>
  <dc:creator>GNet</dc:creator>
  <cp:lastModifiedBy>GNet</cp:lastModifiedBy>
  <cp:revision>3</cp:revision>
  <dcterms:created xsi:type="dcterms:W3CDTF">2025-10-24T14:28:02Z</dcterms:created>
  <dcterms:modified xsi:type="dcterms:W3CDTF">2025-10-24T14:44:50Z</dcterms:modified>
</cp:coreProperties>
</file>