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070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743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4786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8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6757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2391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5250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867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402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049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853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240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6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16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59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01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A39D3-8306-4573-B266-3F9DFE65C23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F3A6F1-7966-4E53-88FE-82BF48A39B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919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ALAN FERNNDO YAN LOPEZ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228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HOLA ME LLAMO ALAN FERNANDO YAN LOPZ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50325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129635" y="2273861"/>
            <a:ext cx="3932729" cy="335819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 de 5 puntas 4"/>
          <p:cNvSpPr/>
          <p:nvPr/>
        </p:nvSpPr>
        <p:spPr>
          <a:xfrm>
            <a:off x="4329239" y="2273861"/>
            <a:ext cx="3374379" cy="317207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2168665" y="2128205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324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</TotalTime>
  <Words>14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ALAN FERNNDO YAN LOPEZ</vt:lpstr>
      <vt:lpstr>HOLA ME LLAMO ALAN FERNANDO YAN LOPZ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FERNNDO YAN LOPEZ</dc:title>
  <dc:creator>GNet</dc:creator>
  <cp:lastModifiedBy>GNet</cp:lastModifiedBy>
  <cp:revision>2</cp:revision>
  <dcterms:created xsi:type="dcterms:W3CDTF">2025-10-31T14:33:35Z</dcterms:created>
  <dcterms:modified xsi:type="dcterms:W3CDTF">2025-10-31T14:34:50Z</dcterms:modified>
</cp:coreProperties>
</file>