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4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28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848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74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709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025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896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32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0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230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63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483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69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55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825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532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848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7CEA43-D0E1-461D-81BB-375C172A9C4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02EC22-5F72-4D1E-88D3-8A2C34EF0A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90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Angie </a:t>
            </a:r>
            <a:r>
              <a:rPr lang="es-ES" dirty="0" err="1" smtClean="0"/>
              <a:t>Julie</a:t>
            </a:r>
            <a:r>
              <a:rPr lang="es-ES" dirty="0" smtClean="0"/>
              <a:t> </a:t>
            </a:r>
            <a:r>
              <a:rPr lang="es-ES" dirty="0" err="1" smtClean="0"/>
              <a:t>Marroquin</a:t>
            </a:r>
            <a:r>
              <a:rPr lang="es-ES" dirty="0" smtClean="0"/>
              <a:t> Aguilar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sección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497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que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77627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26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Angie Julie Marroquin Aguilar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Angie Julie Marroquin Aguilar</dc:title>
  <dc:creator>GNet</dc:creator>
  <cp:lastModifiedBy>GNet</cp:lastModifiedBy>
  <cp:revision>3</cp:revision>
  <dcterms:created xsi:type="dcterms:W3CDTF">2025-10-10T15:05:09Z</dcterms:created>
  <dcterms:modified xsi:type="dcterms:W3CDTF">2025-10-10T15:17:22Z</dcterms:modified>
</cp:coreProperties>
</file>