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54457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3433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8185824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11087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84007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25224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2484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886500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4820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7992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042678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194034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62497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949872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118902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50706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87185-D674-4B79-B2A0-872331576131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89C014E-84F5-4EB9-BC5E-7A824A1F3F91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780681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Angie </a:t>
            </a:r>
            <a:r>
              <a:rPr lang="es-ES" dirty="0" err="1" smtClean="0"/>
              <a:t>Julie</a:t>
            </a:r>
            <a:r>
              <a:rPr lang="es-ES" dirty="0" smtClean="0"/>
              <a:t> </a:t>
            </a:r>
            <a:r>
              <a:rPr lang="es-ES" dirty="0" err="1" smtClean="0"/>
              <a:t>Marroquin</a:t>
            </a:r>
            <a:r>
              <a:rPr lang="es-ES" dirty="0" smtClean="0"/>
              <a:t> Aguilar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c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094462749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, en su lugar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3055174" y="3723443"/>
            <a:ext cx="2269864" cy="137697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431690" y="3991087"/>
            <a:ext cx="494852" cy="6259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4356848" y="3991087"/>
            <a:ext cx="527123" cy="6454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Combinar 6"/>
          <p:cNvSpPr/>
          <p:nvPr/>
        </p:nvSpPr>
        <p:spPr>
          <a:xfrm>
            <a:off x="4077150" y="4592869"/>
            <a:ext cx="225912" cy="256139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xtracto 7"/>
          <p:cNvSpPr/>
          <p:nvPr/>
        </p:nvSpPr>
        <p:spPr>
          <a:xfrm>
            <a:off x="4496694" y="3380764"/>
            <a:ext cx="387277" cy="494852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Extracto 8"/>
          <p:cNvSpPr/>
          <p:nvPr/>
        </p:nvSpPr>
        <p:spPr>
          <a:xfrm>
            <a:off x="3388659" y="3338889"/>
            <a:ext cx="537883" cy="578601"/>
          </a:xfrm>
          <a:prstGeom prst="flowChartExtra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Elipse 9"/>
          <p:cNvSpPr/>
          <p:nvPr/>
        </p:nvSpPr>
        <p:spPr>
          <a:xfrm>
            <a:off x="3055174" y="4993334"/>
            <a:ext cx="2269863" cy="176221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Acorde 10"/>
          <p:cNvSpPr/>
          <p:nvPr/>
        </p:nvSpPr>
        <p:spPr>
          <a:xfrm>
            <a:off x="3125098" y="5215366"/>
            <a:ext cx="1140310" cy="1141603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Acorde 11"/>
          <p:cNvSpPr/>
          <p:nvPr/>
        </p:nvSpPr>
        <p:spPr>
          <a:xfrm rot="13758600">
            <a:off x="4211492" y="5272273"/>
            <a:ext cx="1167461" cy="1052458"/>
          </a:xfrm>
          <a:prstGeom prst="chor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3" name="Elipse 12"/>
          <p:cNvSpPr/>
          <p:nvPr/>
        </p:nvSpPr>
        <p:spPr>
          <a:xfrm>
            <a:off x="3463960" y="4087811"/>
            <a:ext cx="462580" cy="4284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4" name="Elipse 13"/>
          <p:cNvSpPr/>
          <p:nvPr/>
        </p:nvSpPr>
        <p:spPr>
          <a:xfrm>
            <a:off x="4399881" y="4109784"/>
            <a:ext cx="403063" cy="40712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374986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5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7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8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8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8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9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Angie Julie Marroquin Aguilar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Angie Julie Marroquin Aguilar</dc:title>
  <dc:creator>GNet</dc:creator>
  <cp:lastModifiedBy>GNet</cp:lastModifiedBy>
  <cp:revision>3</cp:revision>
  <dcterms:created xsi:type="dcterms:W3CDTF">2025-10-17T14:59:01Z</dcterms:created>
  <dcterms:modified xsi:type="dcterms:W3CDTF">2025-10-17T15:17:39Z</dcterms:modified>
</cp:coreProperties>
</file>