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62647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557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9823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254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1441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9463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4423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195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318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494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662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003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88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757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13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591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3491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8DAEAD6-07E7-497B-A42E-6CEE263F8491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75F97F6-EC87-422E-8A77-79F812E3CC2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49610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Angie </a:t>
            </a:r>
            <a:r>
              <a:rPr lang="es-ES" dirty="0" err="1" smtClean="0"/>
              <a:t>Julie</a:t>
            </a:r>
            <a:r>
              <a:rPr lang="es-ES" dirty="0" smtClean="0"/>
              <a:t> </a:t>
            </a:r>
            <a:r>
              <a:rPr lang="es-ES" dirty="0" err="1" smtClean="0"/>
              <a:t>Marroquin</a:t>
            </a:r>
            <a:r>
              <a:rPr lang="es-ES" dirty="0" smtClean="0"/>
              <a:t>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1693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</a:t>
            </a:r>
            <a:r>
              <a:rPr lang="es-ES" dirty="0" smtClean="0"/>
              <a:t> que tarda mas tiempo en girar sobre si mismo que en dar una vuelta alrededor de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44801" y="829733"/>
            <a:ext cx="1837266" cy="1913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Rectángulo redondeado 5"/>
          <p:cNvSpPr/>
          <p:nvPr/>
        </p:nvSpPr>
        <p:spPr>
          <a:xfrm>
            <a:off x="8398933" y="4555067"/>
            <a:ext cx="2590800" cy="1888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719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3.33333E-6 C 0.06901 3.33333E-6 0.125 0.05602 0.125 0.125 C 0.125 0.19398 0.06901 0.25 -3.75E-6 0.25 C -0.06901 0.25 -0.125 0.19398 -0.125 0.125 C -0.125 0.05602 -0.06901 3.33333E-6 -3.75E-6 3.33333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</a:t>
            </a:r>
            <a:r>
              <a:rPr lang="es-ES" dirty="0" err="1" smtClean="0"/>
              <a:t>redonda,es</a:t>
            </a:r>
            <a:r>
              <a:rPr lang="es-ES" dirty="0" smtClean="0"/>
              <a:t> mas ancha por el ecuador y mas aplastada por los polos.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10000" y="897467"/>
            <a:ext cx="1794933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499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14</TotalTime>
  <Words>50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Angie Julie Marroquin Aguilar</vt:lpstr>
      <vt:lpstr>Venus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Angie Julie Marroquin Aguilar</dc:title>
  <dc:creator>GNet</dc:creator>
  <cp:lastModifiedBy>GNet</cp:lastModifiedBy>
  <cp:revision>3</cp:revision>
  <dcterms:created xsi:type="dcterms:W3CDTF">2025-10-24T14:58:57Z</dcterms:created>
  <dcterms:modified xsi:type="dcterms:W3CDTF">2025-10-24T15:13:50Z</dcterms:modified>
</cp:coreProperties>
</file>