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429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78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363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228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82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416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537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81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317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224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44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1C2C2-BBD5-4524-B63E-D1F590C19B6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CB5AA-2875-499B-9B9D-570E012B5EF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350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Angie </a:t>
            </a:r>
            <a:r>
              <a:rPr lang="es-ES" dirty="0" err="1" smtClean="0"/>
              <a:t>Julie</a:t>
            </a:r>
            <a:r>
              <a:rPr lang="es-ES" dirty="0" smtClean="0"/>
              <a:t> </a:t>
            </a:r>
            <a:r>
              <a:rPr lang="es-ES" dirty="0" err="1" smtClean="0"/>
              <a:t>Marroquin</a:t>
            </a:r>
            <a:r>
              <a:rPr lang="es-ES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6332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Dibujo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78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055632" y="2345167"/>
            <a:ext cx="3775935" cy="37221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437528" y="2597421"/>
            <a:ext cx="3012141" cy="280774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251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Angie Julie Marroquin Aguilar</vt:lpstr>
      <vt:lpstr>El Dibujo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Angie Julie Marroquin Aguilar</dc:title>
  <dc:creator>GNet</dc:creator>
  <cp:lastModifiedBy>GNet</cp:lastModifiedBy>
  <cp:revision>2</cp:revision>
  <dcterms:created xsi:type="dcterms:W3CDTF">2025-10-31T14:59:00Z</dcterms:created>
  <dcterms:modified xsi:type="dcterms:W3CDTF">2025-10-31T15:09:36Z</dcterms:modified>
</cp:coreProperties>
</file>