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2D84F9-9BC2-441E-A240-A4910051EA2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2E2D725-C396-497D-8245-A918A4F97F07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179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4F9-9BC2-441E-A240-A4910051EA2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D725-C396-497D-8245-A918A4F97F0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5414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4F9-9BC2-441E-A240-A4910051EA2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D725-C396-497D-8245-A918A4F97F0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85083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4F9-9BC2-441E-A240-A4910051EA2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D725-C396-497D-8245-A918A4F97F07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1556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4F9-9BC2-441E-A240-A4910051EA2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D725-C396-497D-8245-A918A4F97F0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09521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4F9-9BC2-441E-A240-A4910051EA2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D725-C396-497D-8245-A918A4F97F0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54122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4F9-9BC2-441E-A240-A4910051EA2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D725-C396-497D-8245-A918A4F97F0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02978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4F9-9BC2-441E-A240-A4910051EA2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D725-C396-497D-8245-A918A4F97F0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67884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4F9-9BC2-441E-A240-A4910051EA2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D725-C396-497D-8245-A918A4F97F0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8492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4F9-9BC2-441E-A240-A4910051EA2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D725-C396-497D-8245-A918A4F97F0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0729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4F9-9BC2-441E-A240-A4910051EA2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D725-C396-497D-8245-A918A4F97F0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485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4F9-9BC2-441E-A240-A4910051EA2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D725-C396-497D-8245-A918A4F97F0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6045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4F9-9BC2-441E-A240-A4910051EA2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D725-C396-497D-8245-A918A4F97F0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730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4F9-9BC2-441E-A240-A4910051EA2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D725-C396-497D-8245-A918A4F97F0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2957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4F9-9BC2-441E-A240-A4910051EA2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D725-C396-497D-8245-A918A4F97F0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4481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4F9-9BC2-441E-A240-A4910051EA2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D725-C396-497D-8245-A918A4F97F0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179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84F9-9BC2-441E-A240-A4910051EA2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D725-C396-497D-8245-A918A4F97F0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4281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2D84F9-9BC2-441E-A240-A4910051EA2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2E2D725-C396-497D-8245-A918A4F97F0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8646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7696" y="1214438"/>
            <a:ext cx="9144000" cy="2387600"/>
          </a:xfrm>
        </p:spPr>
        <p:txBody>
          <a:bodyPr/>
          <a:lstStyle/>
          <a:p>
            <a:r>
              <a:rPr lang="es-GT" dirty="0" smtClean="0"/>
              <a:t>Oscar André Martínez Mejía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Primero básico sección C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036111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Tienen tres corazones además que su sangre es azul por 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912905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13</TotalTime>
  <Words>27</Words>
  <Application>Microsoft Office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Impact</vt:lpstr>
      <vt:lpstr>Evento principal</vt:lpstr>
      <vt:lpstr>Oscar André Martínez Mejía</vt:lpstr>
      <vt:lpstr>Los pulpos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Oscar André Martínez Mejía</dc:title>
  <dc:creator>GNet</dc:creator>
  <cp:lastModifiedBy>GNet</cp:lastModifiedBy>
  <cp:revision>3</cp:revision>
  <dcterms:created xsi:type="dcterms:W3CDTF">2025-10-10T15:03:59Z</dcterms:created>
  <dcterms:modified xsi:type="dcterms:W3CDTF">2025-10-10T15:17:55Z</dcterms:modified>
</cp:coreProperties>
</file>