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5859-A076-46D4-8192-57883E548ED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8034-4BAF-43F8-9B88-2424E02889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556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5859-A076-46D4-8192-57883E548ED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8034-4BAF-43F8-9B88-2424E02889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5991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5859-A076-46D4-8192-57883E548ED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8034-4BAF-43F8-9B88-2424E0288952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25073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5859-A076-46D4-8192-57883E548ED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8034-4BAF-43F8-9B88-2424E02889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5150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5859-A076-46D4-8192-57883E548ED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8034-4BAF-43F8-9B88-2424E0288952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9340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5859-A076-46D4-8192-57883E548ED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8034-4BAF-43F8-9B88-2424E02889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34619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5859-A076-46D4-8192-57883E548ED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8034-4BAF-43F8-9B88-2424E02889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8323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5859-A076-46D4-8192-57883E548ED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8034-4BAF-43F8-9B88-2424E02889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736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5859-A076-46D4-8192-57883E548ED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8034-4BAF-43F8-9B88-2424E02889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9672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5859-A076-46D4-8192-57883E548ED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8034-4BAF-43F8-9B88-2424E02889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597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5859-A076-46D4-8192-57883E548ED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8034-4BAF-43F8-9B88-2424E02889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08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5859-A076-46D4-8192-57883E548ED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8034-4BAF-43F8-9B88-2424E02889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1110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5859-A076-46D4-8192-57883E548ED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8034-4BAF-43F8-9B88-2424E02889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3694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5859-A076-46D4-8192-57883E548ED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8034-4BAF-43F8-9B88-2424E02889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0071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5859-A076-46D4-8192-57883E548ED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8034-4BAF-43F8-9B88-2424E02889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8804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C5859-A076-46D4-8192-57883E548ED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08034-4BAF-43F8-9B88-2424E02889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895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C5859-A076-46D4-8192-57883E548ED2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DF08034-4BAF-43F8-9B88-2424E02889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517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Oscar André Martínez Mejía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básico sección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202460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ojos, en su lugar pueden mover la cabeza hasta 270 grados </a:t>
            </a:r>
            <a:endParaRPr lang="es-GT" dirty="0"/>
          </a:p>
        </p:txBody>
      </p:sp>
      <p:sp>
        <p:nvSpPr>
          <p:cNvPr id="6" name="Elipse 5"/>
          <p:cNvSpPr/>
          <p:nvPr/>
        </p:nvSpPr>
        <p:spPr>
          <a:xfrm>
            <a:off x="3305861" y="3370555"/>
            <a:ext cx="3123526" cy="33581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razón 6"/>
          <p:cNvSpPr/>
          <p:nvPr/>
        </p:nvSpPr>
        <p:spPr>
          <a:xfrm>
            <a:off x="3902781" y="3577120"/>
            <a:ext cx="1929686" cy="3078802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4199767" y="4313054"/>
            <a:ext cx="509798" cy="6635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5087054" y="4313053"/>
            <a:ext cx="553095" cy="6635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Triángulo isósceles 9"/>
          <p:cNvSpPr/>
          <p:nvPr/>
        </p:nvSpPr>
        <p:spPr>
          <a:xfrm>
            <a:off x="4657231" y="5116521"/>
            <a:ext cx="420786" cy="42078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93830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28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Oscar André Martínez Mejía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Oscar André Martínez Mejía</dc:title>
  <dc:creator>GNet</dc:creator>
  <cp:lastModifiedBy>GNet</cp:lastModifiedBy>
  <cp:revision>3</cp:revision>
  <dcterms:created xsi:type="dcterms:W3CDTF">2025-10-17T14:59:20Z</dcterms:created>
  <dcterms:modified xsi:type="dcterms:W3CDTF">2025-10-17T15:17:26Z</dcterms:modified>
</cp:coreProperties>
</file>