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19846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205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1256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0916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5380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109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7537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169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482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4890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630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777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24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853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38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4597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0522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B3E6D69-6A3D-4546-B61E-8A342B25D466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E4BBFB6-7F02-459C-8D27-527BEBC6EE0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07499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Oscar André Martínez Mejía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5205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día dura mas que un año, por que tarda mas tiempo en girar sobre si mismo que en dar una vuelta al 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225309" y="830782"/>
            <a:ext cx="1189529" cy="10139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redondeado 4"/>
          <p:cNvSpPr/>
          <p:nvPr/>
        </p:nvSpPr>
        <p:spPr>
          <a:xfrm>
            <a:off x="11181171" y="5948320"/>
            <a:ext cx="770765" cy="7040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4986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perfectamente redonda, es mas ancha por el Ecuador y aplastada por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67477" y="977637"/>
            <a:ext cx="962952" cy="7201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7774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13</TotalTime>
  <Words>56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Oscar André Martínez Mejía</vt:lpstr>
      <vt:lpstr>Venus 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Oscar André Martínez Mejía</dc:title>
  <dc:creator>GNet</dc:creator>
  <cp:lastModifiedBy>GNet</cp:lastModifiedBy>
  <cp:revision>3</cp:revision>
  <dcterms:created xsi:type="dcterms:W3CDTF">2025-10-24T14:59:28Z</dcterms:created>
  <dcterms:modified xsi:type="dcterms:W3CDTF">2025-10-24T15:13:28Z</dcterms:modified>
</cp:coreProperties>
</file>