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06246-325E-41A5-9709-6F2AE636364F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1CCCD-3F1E-43C2-B273-9F8D28788F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2813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06246-325E-41A5-9709-6F2AE636364F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1CCCD-3F1E-43C2-B273-9F8D28788F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96138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06246-325E-41A5-9709-6F2AE636364F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1CCCD-3F1E-43C2-B273-9F8D28788F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2299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06246-325E-41A5-9709-6F2AE636364F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1CCCD-3F1E-43C2-B273-9F8D28788F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75837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06246-325E-41A5-9709-6F2AE636364F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1CCCD-3F1E-43C2-B273-9F8D28788F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16850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06246-325E-41A5-9709-6F2AE636364F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1CCCD-3F1E-43C2-B273-9F8D28788F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12513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06246-325E-41A5-9709-6F2AE636364F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1CCCD-3F1E-43C2-B273-9F8D28788F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11800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06246-325E-41A5-9709-6F2AE636364F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1CCCD-3F1E-43C2-B273-9F8D28788F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71552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06246-325E-41A5-9709-6F2AE636364F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1CCCD-3F1E-43C2-B273-9F8D28788F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34297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06246-325E-41A5-9709-6F2AE636364F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1CCCD-3F1E-43C2-B273-9F8D28788F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43684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06246-325E-41A5-9709-6F2AE636364F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1CCCD-3F1E-43C2-B273-9F8D28788F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79151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E06246-325E-41A5-9709-6F2AE636364F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1CCCD-3F1E-43C2-B273-9F8D28788F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58963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Oscar </a:t>
            </a:r>
            <a:r>
              <a:rPr lang="es-GT" dirty="0" err="1" smtClean="0"/>
              <a:t>Andre</a:t>
            </a:r>
            <a:r>
              <a:rPr lang="es-GT" dirty="0" smtClean="0"/>
              <a:t> </a:t>
            </a:r>
            <a:r>
              <a:rPr lang="es-GT" dirty="0" err="1" smtClean="0"/>
              <a:t>Martinez</a:t>
            </a:r>
            <a:r>
              <a:rPr lang="es-GT" dirty="0" smtClean="0"/>
              <a:t> </a:t>
            </a:r>
            <a:r>
              <a:rPr lang="es-GT" dirty="0" err="1" smtClean="0"/>
              <a:t>Mejia</a:t>
            </a:r>
            <a:r>
              <a:rPr lang="es-GT" dirty="0" smtClean="0"/>
              <a:t>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Primero sección “C”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56788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err="1" smtClean="0"/>
              <a:t>Mon-laferte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La vida a veces da, a veces quita… se vuelve infinita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1092354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Elipse 4"/>
          <p:cNvSpPr/>
          <p:nvPr/>
        </p:nvSpPr>
        <p:spPr>
          <a:xfrm>
            <a:off x="4357561" y="2779614"/>
            <a:ext cx="3309642" cy="34796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4" name="Estrella de 5 puntas 3"/>
          <p:cNvSpPr/>
          <p:nvPr/>
        </p:nvSpPr>
        <p:spPr>
          <a:xfrm>
            <a:off x="4523448" y="3002145"/>
            <a:ext cx="2977868" cy="292122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57729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23</Words>
  <Application>Microsoft Office PowerPoint</Application>
  <PresentationFormat>Panorámica</PresentationFormat>
  <Paragraphs>4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Oscar Andre Martinez Mejia </vt:lpstr>
      <vt:lpstr>Mon-laferte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Oscar Andre Martinez Mejia</dc:title>
  <dc:creator>GNet</dc:creator>
  <cp:lastModifiedBy>GNet</cp:lastModifiedBy>
  <cp:revision>2</cp:revision>
  <dcterms:created xsi:type="dcterms:W3CDTF">2025-10-31T14:58:40Z</dcterms:created>
  <dcterms:modified xsi:type="dcterms:W3CDTF">2025-10-31T15:06:43Z</dcterms:modified>
</cp:coreProperties>
</file>