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924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6915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13970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2214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3027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69852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57322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03804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3299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715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3328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458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4320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33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3360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336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8467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9B3927-3886-4EC9-B3FB-123317D3F5C5}" type="datetimeFigureOut">
              <a:rPr lang="es-GT" smtClean="0"/>
              <a:t>10/10/2025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090DDF5-172C-466D-9A48-0F1FDEC255BB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9648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HELEN ANAY MEJIA PEREZ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PRIMEO BASICO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78433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TIENEN TREZ CORAZONEZ ADEMAS QUE  SU SANGRE ES AZUL  POR QUE TIENE COBRE EN LOGAR DE HIERRO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59679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13</TotalTime>
  <Words>25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Impact</vt:lpstr>
      <vt:lpstr>Evento principal</vt:lpstr>
      <vt:lpstr>HELEN ANAY MEJIA PEREZ</vt:lpstr>
      <vt:lpstr>LOS PULPOS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HELEN ANAY MEJIA PEREZ</dc:title>
  <dc:creator>GNet</dc:creator>
  <cp:lastModifiedBy>GNet</cp:lastModifiedBy>
  <cp:revision>3</cp:revision>
  <dcterms:created xsi:type="dcterms:W3CDTF">2025-10-10T15:04:00Z</dcterms:created>
  <dcterms:modified xsi:type="dcterms:W3CDTF">2025-10-10T15:17:22Z</dcterms:modified>
</cp:coreProperties>
</file>