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90" y="11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4CF52-CDCD-43A8-B963-CFAC983D7B50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BF08E-EB4E-4EB7-81F1-05F4F320220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155220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4CF52-CDCD-43A8-B963-CFAC983D7B50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BF08E-EB4E-4EB7-81F1-05F4F320220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29155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4CF52-CDCD-43A8-B963-CFAC983D7B50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BF08E-EB4E-4EB7-81F1-05F4F3202200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54831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4CF52-CDCD-43A8-B963-CFAC983D7B50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BF08E-EB4E-4EB7-81F1-05F4F320220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673278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4CF52-CDCD-43A8-B963-CFAC983D7B50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BF08E-EB4E-4EB7-81F1-05F4F3202200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108453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4CF52-CDCD-43A8-B963-CFAC983D7B50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BF08E-EB4E-4EB7-81F1-05F4F320220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870390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4CF52-CDCD-43A8-B963-CFAC983D7B50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BF08E-EB4E-4EB7-81F1-05F4F320220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156440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4CF52-CDCD-43A8-B963-CFAC983D7B50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BF08E-EB4E-4EB7-81F1-05F4F320220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76901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4CF52-CDCD-43A8-B963-CFAC983D7B50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BF08E-EB4E-4EB7-81F1-05F4F320220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44250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4CF52-CDCD-43A8-B963-CFAC983D7B50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BF08E-EB4E-4EB7-81F1-05F4F320220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33872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4CF52-CDCD-43A8-B963-CFAC983D7B50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BF08E-EB4E-4EB7-81F1-05F4F320220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09413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4CF52-CDCD-43A8-B963-CFAC983D7B50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BF08E-EB4E-4EB7-81F1-05F4F320220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291261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4CF52-CDCD-43A8-B963-CFAC983D7B50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BF08E-EB4E-4EB7-81F1-05F4F320220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44724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4CF52-CDCD-43A8-B963-CFAC983D7B50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BF08E-EB4E-4EB7-81F1-05F4F320220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89594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4CF52-CDCD-43A8-B963-CFAC983D7B50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BF08E-EB4E-4EB7-81F1-05F4F320220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39390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4CF52-CDCD-43A8-B963-CFAC983D7B50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BF08E-EB4E-4EB7-81F1-05F4F320220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64956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94CF52-CDCD-43A8-B963-CFAC983D7B50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87BF08E-EB4E-4EB7-81F1-05F4F320220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50471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HELEN MEJIA PEREZ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PRIMERO  BASICO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48440848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LOS  BUHOS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NO PUEDEN MOBRR LOS OJOS, EN SU LUGAR EN SU LUGSAR PUEDEN MUVER LA CABEZA 2070 GRADOS</a:t>
            </a:r>
            <a:endParaRPr lang="es-GT" dirty="0"/>
          </a:p>
        </p:txBody>
      </p:sp>
      <p:sp>
        <p:nvSpPr>
          <p:cNvPr id="4" name="Conector 3"/>
          <p:cNvSpPr/>
          <p:nvPr/>
        </p:nvSpPr>
        <p:spPr>
          <a:xfrm flipH="1" flipV="1">
            <a:off x="4630419" y="3931919"/>
            <a:ext cx="1059181" cy="995681"/>
          </a:xfrm>
          <a:prstGeom prst="flowChartConnector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Elipse 7"/>
          <p:cNvSpPr/>
          <p:nvPr/>
        </p:nvSpPr>
        <p:spPr>
          <a:xfrm>
            <a:off x="3764622" y="4927600"/>
            <a:ext cx="1010578" cy="584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Triángulo isósceles 5"/>
          <p:cNvSpPr/>
          <p:nvPr/>
        </p:nvSpPr>
        <p:spPr>
          <a:xfrm>
            <a:off x="4975668" y="4369285"/>
            <a:ext cx="409672" cy="39924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Conector 4"/>
          <p:cNvSpPr/>
          <p:nvPr/>
        </p:nvSpPr>
        <p:spPr>
          <a:xfrm flipH="1">
            <a:off x="4329119" y="4815890"/>
            <a:ext cx="1497523" cy="883573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Elipse 6"/>
          <p:cNvSpPr/>
          <p:nvPr/>
        </p:nvSpPr>
        <p:spPr>
          <a:xfrm>
            <a:off x="5385340" y="481589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2040537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8" grpId="0" animBg="1"/>
      <p:bldP spid="6" grpId="0" animBg="1"/>
      <p:bldP spid="5" grpId="0" animBg="1"/>
      <p:bldP spid="7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</TotalTime>
  <Words>25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HELEN MEJIA PEREZ</vt:lpstr>
      <vt:lpstr>LOS  BUHOS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HELEN MEJIA PEREZ</dc:title>
  <dc:creator>GNet</dc:creator>
  <cp:lastModifiedBy>GNet</cp:lastModifiedBy>
  <cp:revision>3</cp:revision>
  <dcterms:created xsi:type="dcterms:W3CDTF">2025-10-17T14:59:03Z</dcterms:created>
  <dcterms:modified xsi:type="dcterms:W3CDTF">2025-10-17T15:18:34Z</dcterms:modified>
</cp:coreProperties>
</file>