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8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B82ED1B5-EED7-42A8-9F22-1B6F16FA9F1C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49D027EF-49C6-4195-BD69-693E71DBFF9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385962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2ED1B5-EED7-42A8-9F22-1B6F16FA9F1C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027EF-49C6-4195-BD69-693E71DBFF9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737731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2ED1B5-EED7-42A8-9F22-1B6F16FA9F1C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027EF-49C6-4195-BD69-693E71DBFF9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092577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2ED1B5-EED7-42A8-9F22-1B6F16FA9F1C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027EF-49C6-4195-BD69-693E71DBFF9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723902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2ED1B5-EED7-42A8-9F22-1B6F16FA9F1C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027EF-49C6-4195-BD69-693E71DBFF9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4011480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2ED1B5-EED7-42A8-9F22-1B6F16FA9F1C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027EF-49C6-4195-BD69-693E71DBFF9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2994347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2ED1B5-EED7-42A8-9F22-1B6F16FA9F1C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027EF-49C6-4195-BD69-693E71DBFF9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1608801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2ED1B5-EED7-42A8-9F22-1B6F16FA9F1C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027EF-49C6-4195-BD69-693E71DBFF9C}" type="slidenum">
              <a:rPr lang="es-GT" smtClean="0"/>
              <a:t>‹Nº›</a:t>
            </a:fld>
            <a:endParaRPr lang="es-GT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329049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2ED1B5-EED7-42A8-9F22-1B6F16FA9F1C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027EF-49C6-4195-BD69-693E71DBFF9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933978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2ED1B5-EED7-42A8-9F22-1B6F16FA9F1C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027EF-49C6-4195-BD69-693E71DBFF9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212288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2ED1B5-EED7-42A8-9F22-1B6F16FA9F1C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027EF-49C6-4195-BD69-693E71DBFF9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554826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2ED1B5-EED7-42A8-9F22-1B6F16FA9F1C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027EF-49C6-4195-BD69-693E71DBFF9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813335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2ED1B5-EED7-42A8-9F22-1B6F16FA9F1C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027EF-49C6-4195-BD69-693E71DBFF9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494034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2ED1B5-EED7-42A8-9F22-1B6F16FA9F1C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027EF-49C6-4195-BD69-693E71DBFF9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936833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2ED1B5-EED7-42A8-9F22-1B6F16FA9F1C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027EF-49C6-4195-BD69-693E71DBFF9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220037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2ED1B5-EED7-42A8-9F22-1B6F16FA9F1C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027EF-49C6-4195-BD69-693E71DBFF9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447804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2ED1B5-EED7-42A8-9F22-1B6F16FA9F1C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027EF-49C6-4195-BD69-693E71DBFF9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530592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82ED1B5-EED7-42A8-9F22-1B6F16FA9F1C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49D027EF-49C6-4195-BD69-693E71DBFF9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8938430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GT" dirty="0" smtClean="0"/>
              <a:t>HELEN ANAY MEJIA 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905000" y="3970338"/>
            <a:ext cx="9144000" cy="1655762"/>
          </a:xfrm>
        </p:spPr>
        <p:txBody>
          <a:bodyPr/>
          <a:lstStyle/>
          <a:p>
            <a:r>
              <a:rPr lang="es-GT" dirty="0" smtClean="0"/>
              <a:t>PRIMERO  BASICO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926607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VENUS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GT" dirty="0" smtClean="0"/>
              <a:t>UN DIA DURA  MAS QUE UN AÑO, POR QUE TARDA MAS TIEMPO SOBRE S I MISMO QUE DEENDAR  VUELTA AL </a:t>
            </a:r>
            <a:endParaRPr lang="es-GT" dirty="0"/>
          </a:p>
        </p:txBody>
      </p:sp>
      <p:sp>
        <p:nvSpPr>
          <p:cNvPr id="4" name="Elipse 3"/>
          <p:cNvSpPr/>
          <p:nvPr/>
        </p:nvSpPr>
        <p:spPr>
          <a:xfrm>
            <a:off x="2070100" y="1044575"/>
            <a:ext cx="965200" cy="5863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5" name="Rectángulo 4"/>
          <p:cNvSpPr/>
          <p:nvPr/>
        </p:nvSpPr>
        <p:spPr>
          <a:xfrm>
            <a:off x="10765155" y="5791200"/>
            <a:ext cx="1426845" cy="1092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088804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69 0 0.125 0.056 0.125 0.125 C 0.125 0.194 0.069 0.25 0 0.25 C -0.069 0.25 -0.125 0.194 -0.125 0.125 C -0.125 0.056 -0.069 0 0 0 Z" pathEditMode="relative" ptsTypes="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LA  TIERRA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GT" dirty="0" smtClean="0"/>
              <a:t>NO ES PERFECTAMENTE  REDONDA, ES MAS ANCHA  POR ECUADOR Y MAS APLASTADA POR LOS LOBOS</a:t>
            </a:r>
            <a:endParaRPr lang="es-GT" dirty="0"/>
          </a:p>
        </p:txBody>
      </p:sp>
      <p:sp>
        <p:nvSpPr>
          <p:cNvPr id="4" name="Elipse 3"/>
          <p:cNvSpPr/>
          <p:nvPr/>
        </p:nvSpPr>
        <p:spPr>
          <a:xfrm flipV="1">
            <a:off x="2730500" y="806449"/>
            <a:ext cx="1054100" cy="106256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 dirty="0" smtClean="0"/>
          </a:p>
          <a:p>
            <a:pPr algn="ctr"/>
            <a:endParaRPr lang="es-GT" dirty="0"/>
          </a:p>
          <a:p>
            <a:pPr algn="ctr"/>
            <a:endParaRPr lang="es-GT" dirty="0" smtClean="0"/>
          </a:p>
          <a:p>
            <a:pPr algn="ctr"/>
            <a:endParaRPr lang="es-GT" dirty="0"/>
          </a:p>
          <a:p>
            <a:pPr algn="ctr"/>
            <a:endParaRPr lang="es-GT" dirty="0" smtClean="0"/>
          </a:p>
          <a:p>
            <a:pPr algn="ctr"/>
            <a:endParaRPr lang="es-GT" dirty="0"/>
          </a:p>
          <a:p>
            <a:pPr algn="ctr"/>
            <a:endParaRPr lang="es-GT" dirty="0" smtClean="0"/>
          </a:p>
          <a:p>
            <a:pPr algn="ctr"/>
            <a:endParaRPr lang="es-GT" dirty="0"/>
          </a:p>
          <a:p>
            <a:pPr algn="ctr"/>
            <a:endParaRPr lang="es-GT" dirty="0" smtClean="0"/>
          </a:p>
          <a:p>
            <a:pPr algn="ctr"/>
            <a:endParaRPr lang="es-GT" dirty="0"/>
          </a:p>
          <a:p>
            <a:pPr algn="ctr"/>
            <a:endParaRPr lang="es-GT" dirty="0" smtClean="0"/>
          </a:p>
          <a:p>
            <a:pPr algn="ctr"/>
            <a:endParaRPr lang="es-GT" dirty="0"/>
          </a:p>
          <a:p>
            <a:pPr algn="ctr"/>
            <a:endParaRPr lang="es-GT" dirty="0" smtClean="0"/>
          </a:p>
          <a:p>
            <a:pPr algn="ctr"/>
            <a:endParaRPr lang="es-GT" dirty="0"/>
          </a:p>
          <a:p>
            <a:pPr algn="ctr"/>
            <a:endParaRPr lang="es-GT" dirty="0" smtClean="0"/>
          </a:p>
          <a:p>
            <a:pPr algn="ctr"/>
            <a:endParaRPr lang="es-GT" dirty="0"/>
          </a:p>
          <a:p>
            <a:pPr algn="ctr"/>
            <a:endParaRPr lang="es-GT" dirty="0" smtClean="0"/>
          </a:p>
          <a:p>
            <a:pPr algn="ctr"/>
            <a:endParaRPr lang="es-GT" dirty="0"/>
          </a:p>
          <a:p>
            <a:pPr algn="ctr"/>
            <a:endParaRPr lang="es-GT" dirty="0" smtClean="0"/>
          </a:p>
          <a:p>
            <a:pPr algn="ctr"/>
            <a:endParaRPr lang="es-GT" dirty="0"/>
          </a:p>
          <a:p>
            <a:pPr algn="ctr"/>
            <a:endParaRPr lang="es-GT" dirty="0" smtClean="0"/>
          </a:p>
          <a:p>
            <a:pPr algn="ctr"/>
            <a:endParaRPr lang="es-GT" dirty="0"/>
          </a:p>
          <a:p>
            <a:pPr algn="ctr"/>
            <a:endParaRPr lang="es-GT" dirty="0" smtClean="0"/>
          </a:p>
          <a:p>
            <a:pPr algn="ctr"/>
            <a:endParaRPr lang="es-GT" dirty="0"/>
          </a:p>
          <a:p>
            <a:pPr algn="ctr"/>
            <a:endParaRPr lang="es-GT" dirty="0" smtClean="0"/>
          </a:p>
          <a:p>
            <a:pPr algn="ctr"/>
            <a:endParaRPr lang="es-GT" dirty="0"/>
          </a:p>
          <a:p>
            <a:pPr algn="ctr"/>
            <a:endParaRPr lang="es-GT" dirty="0" smtClean="0"/>
          </a:p>
          <a:p>
            <a:pPr algn="ctr"/>
            <a:endParaRPr lang="es-GT" dirty="0"/>
          </a:p>
          <a:p>
            <a:pPr algn="ctr"/>
            <a:endParaRPr lang="es-GT" dirty="0" smtClean="0"/>
          </a:p>
          <a:p>
            <a:pPr algn="ctr"/>
            <a:endParaRPr lang="es-GT" dirty="0"/>
          </a:p>
          <a:p>
            <a:pPr algn="ctr"/>
            <a:endParaRPr lang="es-GT" dirty="0" smtClean="0"/>
          </a:p>
          <a:p>
            <a:pPr algn="ctr"/>
            <a:endParaRPr lang="es-GT" dirty="0"/>
          </a:p>
          <a:p>
            <a:pPr algn="ctr"/>
            <a:endParaRPr lang="es-GT" dirty="0" smtClean="0"/>
          </a:p>
          <a:p>
            <a:pPr algn="ctr"/>
            <a:endParaRPr lang="es-GT" dirty="0"/>
          </a:p>
          <a:p>
            <a:pPr algn="ctr"/>
            <a:endParaRPr lang="es-GT" dirty="0" smtClean="0"/>
          </a:p>
          <a:p>
            <a:pPr algn="ctr"/>
            <a:endParaRPr lang="es-GT" dirty="0"/>
          </a:p>
          <a:p>
            <a:pPr algn="ctr"/>
            <a:endParaRPr lang="es-GT" dirty="0" smtClean="0"/>
          </a:p>
          <a:p>
            <a:pPr algn="ctr"/>
            <a:endParaRPr lang="es-GT" dirty="0"/>
          </a:p>
          <a:p>
            <a:pPr algn="ctr"/>
            <a:endParaRPr lang="es-GT" dirty="0" smtClean="0"/>
          </a:p>
          <a:p>
            <a:pPr algn="ctr"/>
            <a:endParaRPr lang="es-GT" dirty="0"/>
          </a:p>
          <a:p>
            <a:pPr algn="ctr"/>
            <a:endParaRPr lang="es-GT" dirty="0" smtClean="0"/>
          </a:p>
          <a:p>
            <a:pPr algn="ctr"/>
            <a:endParaRPr lang="es-GT" dirty="0"/>
          </a:p>
          <a:p>
            <a:pPr algn="ctr"/>
            <a:endParaRPr lang="es-GT" dirty="0" smtClean="0"/>
          </a:p>
          <a:p>
            <a:pPr algn="ctr"/>
            <a:endParaRPr lang="es-GT" dirty="0"/>
          </a:p>
          <a:p>
            <a:pPr algn="ctr"/>
            <a:endParaRPr lang="es-GT" dirty="0" smtClean="0"/>
          </a:p>
          <a:p>
            <a:pPr algn="ctr"/>
            <a:endParaRPr lang="es-GT" dirty="0"/>
          </a:p>
          <a:p>
            <a:pPr algn="ctr"/>
            <a:endParaRPr lang="es-GT" dirty="0" smtClean="0"/>
          </a:p>
          <a:p>
            <a:pPr algn="ctr"/>
            <a:endParaRPr lang="es-GT" dirty="0"/>
          </a:p>
          <a:p>
            <a:pPr algn="ctr"/>
            <a:endParaRPr lang="es-GT" dirty="0" smtClean="0"/>
          </a:p>
          <a:p>
            <a:pPr algn="ctr"/>
            <a:endParaRPr lang="es-GT" dirty="0"/>
          </a:p>
          <a:p>
            <a:pPr algn="ctr"/>
            <a:endParaRPr lang="es-GT" dirty="0" smtClean="0"/>
          </a:p>
          <a:p>
            <a:pPr algn="ctr"/>
            <a:endParaRPr lang="es-GT" dirty="0"/>
          </a:p>
          <a:p>
            <a:pPr algn="ctr"/>
            <a:endParaRPr lang="es-GT" dirty="0" smtClean="0"/>
          </a:p>
          <a:p>
            <a:pPr algn="ctr"/>
            <a:endParaRPr lang="es-GT" dirty="0"/>
          </a:p>
          <a:p>
            <a:pPr algn="ctr"/>
            <a:endParaRPr lang="es-GT" dirty="0" smtClean="0"/>
          </a:p>
          <a:p>
            <a:pPr algn="ctr"/>
            <a:endParaRPr lang="es-GT" dirty="0"/>
          </a:p>
          <a:p>
            <a:pPr algn="ctr"/>
            <a:endParaRPr lang="es-GT" dirty="0" smtClean="0"/>
          </a:p>
          <a:p>
            <a:pPr algn="ctr"/>
            <a:endParaRPr lang="es-GT" dirty="0"/>
          </a:p>
          <a:p>
            <a:pPr algn="ctr"/>
            <a:endParaRPr lang="es-GT" dirty="0" smtClean="0"/>
          </a:p>
          <a:p>
            <a:pPr algn="ctr"/>
            <a:endParaRPr lang="es-GT" dirty="0"/>
          </a:p>
          <a:p>
            <a:pPr algn="ctr"/>
            <a:endParaRPr lang="es-GT" dirty="0" smtClean="0"/>
          </a:p>
          <a:p>
            <a:pPr algn="ctr"/>
            <a:endParaRPr lang="es-GT" dirty="0"/>
          </a:p>
          <a:p>
            <a:pPr algn="ctr"/>
            <a:endParaRPr lang="es-GT" smtClean="0"/>
          </a:p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727233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25 0 E" pathEditMode="relative" ptsTypes="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Celestial</Template>
  <TotalTime>15</TotalTime>
  <Words>45</Words>
  <Application>Microsoft Office PowerPoint</Application>
  <PresentationFormat>Panorámica</PresentationFormat>
  <Paragraphs>68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Celestial</vt:lpstr>
      <vt:lpstr>HELEN ANAY MEJIA </vt:lpstr>
      <vt:lpstr>VENUS</vt:lpstr>
      <vt:lpstr>LA  TIERRA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HELEN ANAY MEJIA</dc:title>
  <dc:creator>GNet</dc:creator>
  <cp:lastModifiedBy>GNet</cp:lastModifiedBy>
  <cp:revision>3</cp:revision>
  <dcterms:created xsi:type="dcterms:W3CDTF">2025-10-24T14:59:11Z</dcterms:created>
  <dcterms:modified xsi:type="dcterms:W3CDTF">2025-10-24T15:14:45Z</dcterms:modified>
</cp:coreProperties>
</file>