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47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2494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930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013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097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746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910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1366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246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604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488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C35C6-B3C5-4AA9-AA77-A3A3EAD1370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AED04-B943-415A-94EB-5A9212B9AF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764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HELEN ANAY MEJIA  PEREZ´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4635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ESTUDIOS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LOS E STUDIO</a:t>
            </a:r>
          </a:p>
          <a:p>
            <a:r>
              <a:rPr lang="es-GT" dirty="0" smtClean="0"/>
              <a:t>A</a:t>
            </a:r>
          </a:p>
          <a:p>
            <a:r>
              <a:rPr lang="es-GT" dirty="0" smtClean="0"/>
              <a:t>LOS  NOS AYUDAN A PRENDER COSAS  NUEVAS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3179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000500" y="2750742"/>
            <a:ext cx="2882900" cy="22439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273550" y="2700735"/>
            <a:ext cx="2336800" cy="2159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592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HELEN ANAY MEJIA  PEREZ´</vt:lpstr>
      <vt:lpstr>LOS ESTUDIOS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HELEN ANAY MEJIA  PEREZ´</dc:title>
  <dc:creator>GNet</dc:creator>
  <cp:lastModifiedBy>GNet</cp:lastModifiedBy>
  <cp:revision>3</cp:revision>
  <dcterms:created xsi:type="dcterms:W3CDTF">2025-10-31T14:59:49Z</dcterms:created>
  <dcterms:modified xsi:type="dcterms:W3CDTF">2025-10-31T15:07:53Z</dcterms:modified>
</cp:coreProperties>
</file>