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0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66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720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52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425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139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819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31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53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45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69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95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55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783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239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088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87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916813-13FA-4B77-87B4-16867F70211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3E133-A6EA-40F1-A3BF-0D2469B193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25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Yessica</a:t>
            </a:r>
            <a:r>
              <a:rPr lang="es-ES" dirty="0" smtClean="0"/>
              <a:t> </a:t>
            </a:r>
            <a:r>
              <a:rPr lang="es-ES" dirty="0" err="1" smtClean="0"/>
              <a:t>melissa</a:t>
            </a:r>
            <a:r>
              <a:rPr lang="es-ES" dirty="0" smtClean="0"/>
              <a:t> Ortiz </a:t>
            </a:r>
            <a:r>
              <a:rPr lang="es-ES" dirty="0" err="1" smtClean="0"/>
              <a:t>mejia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básico sección C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08759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que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6654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26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Yessica melissa Ortiz mejia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Yessica melissa Ortiz mejia</dc:title>
  <dc:creator>GNet</dc:creator>
  <cp:lastModifiedBy>GNet</cp:lastModifiedBy>
  <cp:revision>3</cp:revision>
  <dcterms:created xsi:type="dcterms:W3CDTF">2025-10-10T15:03:52Z</dcterms:created>
  <dcterms:modified xsi:type="dcterms:W3CDTF">2025-10-10T15:17:22Z</dcterms:modified>
</cp:coreProperties>
</file>