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6" d="100"/>
          <a:sy n="76" d="100"/>
        </p:scale>
        <p:origin x="540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Title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2399" y="1964267"/>
            <a:ext cx="7197726" cy="2421464"/>
          </a:xfrm>
        </p:spPr>
        <p:txBody>
          <a:bodyPr anchor="b">
            <a:normAutofit/>
          </a:bodyPr>
          <a:lstStyle>
            <a:lvl1pPr algn="r">
              <a:defRPr sz="4800">
                <a:effectLst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399" y="4385732"/>
            <a:ext cx="7197726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32558" y="5870575"/>
            <a:ext cx="1600200" cy="377825"/>
          </a:xfrm>
        </p:spPr>
        <p:txBody>
          <a:bodyPr/>
          <a:lstStyle/>
          <a:p>
            <a:fld id="{B1DF1B4E-B91E-42ED-B4F2-A53D2214A1E9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399" y="5870575"/>
            <a:ext cx="4893958" cy="377825"/>
          </a:xfrm>
        </p:spPr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08958" y="5870575"/>
            <a:ext cx="551167" cy="377825"/>
          </a:xfrm>
        </p:spPr>
        <p:txBody>
          <a:bodyPr/>
          <a:lstStyle/>
          <a:p>
            <a:fld id="{C6B1059E-3F36-4EE2-BF41-FE7C2CD13DD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66969552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732865"/>
            <a:ext cx="1013142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1600" y="932112"/>
            <a:ext cx="8759827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299603"/>
            <a:ext cx="10131427" cy="49371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F1B4E-B91E-42ED-B4F2-A53D2214A1E9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B1059E-3F36-4EE2-BF41-FE7C2CD13DD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8448551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F1B4E-B91E-42ED-B4F2-A53D2214A1E9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B1059E-3F36-4EE2-BF41-FE7C2CD13DD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47345110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97875" y="3352800"/>
            <a:ext cx="9339184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465" y="4343400"/>
            <a:ext cx="10152367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F1B4E-B91E-42ED-B4F2-A53D2214A1E9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B1059E-3F36-4EE2-BF41-FE7C2CD13DD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79639791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2" y="3308581"/>
            <a:ext cx="10131425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4777381"/>
            <a:ext cx="10131426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F1B4E-B91E-42ED-B4F2-A53D2214A1E9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B1059E-3F36-4EE2-BF41-FE7C2CD13DD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34956966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0" y="3886200"/>
            <a:ext cx="10135436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5200"/>
            <a:ext cx="10135436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F1B4E-B91E-42ED-B4F2-A53D2214A1E9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B1059E-3F36-4EE2-BF41-FE7C2CD13DD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51539726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1" y="3505200"/>
            <a:ext cx="10131428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F1B4E-B91E-42ED-B4F2-A53D2214A1E9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B1059E-3F36-4EE2-BF41-FE7C2CD13DD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42335840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F1B4E-B91E-42ED-B4F2-A53D2214A1E9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B1059E-3F36-4EE2-BF41-FE7C2CD13DDE}" type="slidenum">
              <a:rPr lang="es-GT" smtClean="0"/>
              <a:t>‹Nº›</a:t>
            </a:fld>
            <a:endParaRPr lang="es-GT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629840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8675" y="609599"/>
            <a:ext cx="2158552" cy="5181601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7832116" cy="5181600"/>
          </a:xfrm>
        </p:spPr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F1B4E-B91E-42ED-B4F2-A53D2214A1E9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B1059E-3F36-4EE2-BF41-FE7C2CD13DD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1938348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F1B4E-B91E-42ED-B4F2-A53D2214A1E9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B1059E-3F36-4EE2-BF41-FE7C2CD13DD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3719496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308581"/>
            <a:ext cx="10131427" cy="1468800"/>
          </a:xfrm>
        </p:spPr>
        <p:txBody>
          <a:bodyPr anchor="b"/>
          <a:lstStyle>
            <a:lvl1pPr algn="l">
              <a:defRPr sz="4000" b="0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7381"/>
            <a:ext cx="1013142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F1B4E-B91E-42ED-B4F2-A53D2214A1E9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B1059E-3F36-4EE2-BF41-FE7C2CD13DD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3900351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2" y="2142067"/>
            <a:ext cx="4995334" cy="3649134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21895" y="2142067"/>
            <a:ext cx="4995332" cy="3649133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F1B4E-B91E-42ED-B4F2-A53D2214A1E9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B1059E-3F36-4EE2-BF41-FE7C2CD13DD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6981335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3670" y="2218267"/>
            <a:ext cx="470905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1" y="2870201"/>
            <a:ext cx="4996923" cy="2920998"/>
          </a:xfrm>
        </p:spPr>
        <p:txBody>
          <a:bodyPr anchor="t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96003" y="2226734"/>
            <a:ext cx="4722813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23483" y="2870201"/>
            <a:ext cx="4995334" cy="2920998"/>
          </a:xfrm>
        </p:spPr>
        <p:txBody>
          <a:bodyPr anchor="t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F1B4E-B91E-42ED-B4F2-A53D2214A1E9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B1059E-3F36-4EE2-BF41-FE7C2CD13DD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6240354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F1B4E-B91E-42ED-B4F2-A53D2214A1E9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B1059E-3F36-4EE2-BF41-FE7C2CD13DD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0117504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F1B4E-B91E-42ED-B4F2-A53D2214A1E9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B1059E-3F36-4EE2-BF41-FE7C2CD13DD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9964947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74333"/>
            <a:ext cx="3680885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201" y="609601"/>
            <a:ext cx="6169026" cy="5181600"/>
          </a:xfrm>
        </p:spPr>
        <p:txBody>
          <a:bodyPr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445933"/>
            <a:ext cx="3680885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F1B4E-B91E-42ED-B4F2-A53D2214A1E9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B1059E-3F36-4EE2-BF41-FE7C2CD13DD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7924338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00200"/>
            <a:ext cx="6164653" cy="13716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36253" y="914400"/>
            <a:ext cx="3280974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2971800"/>
            <a:ext cx="6164653" cy="1828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F1B4E-B91E-42ED-B4F2-A53D2214A1E9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B1059E-3F36-4EE2-BF41-FE7C2CD13DD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2540503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2142067"/>
            <a:ext cx="10131425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B1DF1B4E-B91E-42ED-B4F2-A53D2214A1E9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C6B1059E-3F36-4EE2-BF41-FE7C2CD13DD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83617193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err="1" smtClean="0"/>
              <a:t>Yessica</a:t>
            </a:r>
            <a:r>
              <a:rPr lang="es-ES" dirty="0" smtClean="0"/>
              <a:t> melisa Ortiz</a:t>
            </a:r>
            <a:br>
              <a:rPr lang="es-ES" dirty="0" smtClean="0"/>
            </a:br>
            <a:r>
              <a:rPr lang="es-ES" dirty="0" smtClean="0"/>
              <a:t> </a:t>
            </a:r>
            <a:r>
              <a:rPr lang="es-ES" dirty="0" err="1" smtClean="0"/>
              <a:t>mejia</a:t>
            </a:r>
            <a:r>
              <a:rPr lang="es-ES" dirty="0" smtClean="0"/>
              <a:t> 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Primero Básico</a:t>
            </a:r>
          </a:p>
          <a:p>
            <a:r>
              <a:rPr lang="es-ES" dirty="0" smtClean="0"/>
              <a:t>SECCION C</a:t>
            </a:r>
          </a:p>
          <a:p>
            <a:r>
              <a:rPr lang="es-ES" dirty="0" smtClean="0"/>
              <a:t> 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19634585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Venus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Un </a:t>
            </a:r>
            <a:r>
              <a:rPr lang="es-ES" dirty="0" err="1" smtClean="0"/>
              <a:t>dia</a:t>
            </a:r>
            <a:r>
              <a:rPr lang="es-ES" dirty="0" smtClean="0"/>
              <a:t> dura mas que un año porque tarda mas tiempo en girar sobre si mismo que en dar una vuelta alrededor del sol </a:t>
            </a:r>
            <a:endParaRPr lang="es-GT" dirty="0"/>
          </a:p>
        </p:txBody>
      </p:sp>
      <p:sp>
        <p:nvSpPr>
          <p:cNvPr id="4" name="Elipse 3"/>
          <p:cNvSpPr/>
          <p:nvPr/>
        </p:nvSpPr>
        <p:spPr>
          <a:xfrm>
            <a:off x="2451100" y="817032"/>
            <a:ext cx="1422400" cy="150706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5" name="Rectángulo 4"/>
          <p:cNvSpPr/>
          <p:nvPr/>
        </p:nvSpPr>
        <p:spPr>
          <a:xfrm>
            <a:off x="9575800" y="5473700"/>
            <a:ext cx="2028826" cy="1219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7207908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.069 0 0.125 0.056 0.125 0.125 C 0.125 0.194 0.069 0.25 0 0.25 C -0.069 0.25 -0.125 0.194 -0.125 0.125 C -0.125 0.056 -0.069 0 0 0 Z" pathEditMode="relative" ptsTypes=""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La tierra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No es perfectamente redonda, es mas ancha por el  ecuador y mas aplastada por los polos </a:t>
            </a:r>
            <a:endParaRPr lang="es-GT" dirty="0"/>
          </a:p>
        </p:txBody>
      </p:sp>
      <p:sp>
        <p:nvSpPr>
          <p:cNvPr id="4" name="Elipse 3"/>
          <p:cNvSpPr/>
          <p:nvPr/>
        </p:nvSpPr>
        <p:spPr>
          <a:xfrm>
            <a:off x="3517900" y="609599"/>
            <a:ext cx="1574800" cy="153246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8919661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25 0 E" pathEditMode="relative" ptsTypes=""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elestial">
  <a:themeElements>
    <a:clrScheme name="Celestial">
      <a:dk1>
        <a:sysClr val="windowText" lastClr="000000"/>
      </a:dk1>
      <a:lt1>
        <a:sysClr val="window" lastClr="FFFFFF"/>
      </a:lt1>
      <a:dk2>
        <a:srgbClr val="18276C"/>
      </a:dk2>
      <a:lt2>
        <a:srgbClr val="EBEBEB"/>
      </a:lt2>
      <a:accent1>
        <a:srgbClr val="AC3EC1"/>
      </a:accent1>
      <a:accent2>
        <a:srgbClr val="477BD1"/>
      </a:accent2>
      <a:accent3>
        <a:srgbClr val="46B298"/>
      </a:accent3>
      <a:accent4>
        <a:srgbClr val="90BA4C"/>
      </a:accent4>
      <a:accent5>
        <a:srgbClr val="DD9D31"/>
      </a:accent5>
      <a:accent6>
        <a:srgbClr val="E25247"/>
      </a:accent6>
      <a:hlink>
        <a:srgbClr val="C573D2"/>
      </a:hlink>
      <a:folHlink>
        <a:srgbClr val="CCAEE8"/>
      </a:folHlink>
    </a:clrScheme>
    <a:fontScheme name="Celestial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elestial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42E5908D-19A2-46FD-89FA-638B126129E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Celestial</Template>
  <TotalTime>15</TotalTime>
  <Words>52</Words>
  <Application>Microsoft Office PowerPoint</Application>
  <PresentationFormat>Panorámica</PresentationFormat>
  <Paragraphs>8</Paragraphs>
  <Slides>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Celestial</vt:lpstr>
      <vt:lpstr>Yessica melisa Ortiz  mejia </vt:lpstr>
      <vt:lpstr>Venus</vt:lpstr>
      <vt:lpstr>La tierra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Yessica melisa Ortiz  mejia</dc:title>
  <dc:creator>GNet</dc:creator>
  <cp:lastModifiedBy>GNet</cp:lastModifiedBy>
  <cp:revision>3</cp:revision>
  <dcterms:created xsi:type="dcterms:W3CDTF">2025-10-24T14:59:09Z</dcterms:created>
  <dcterms:modified xsi:type="dcterms:W3CDTF">2025-10-24T15:14:31Z</dcterms:modified>
</cp:coreProperties>
</file>