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E22DB4E-D69C-4C17-BCAD-22592AAE7B46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ADF017E-6A7C-4ACB-BAB2-49EDE192F76A}" type="slidenum">
              <a:rPr lang="es-GT" smtClean="0"/>
              <a:t>‹Nº›</a:t>
            </a:fld>
            <a:endParaRPr lang="es-GT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27896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2DB4E-D69C-4C17-BCAD-22592AAE7B46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F017E-6A7C-4ACB-BAB2-49EDE192F76A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96358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2DB4E-D69C-4C17-BCAD-22592AAE7B46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F017E-6A7C-4ACB-BAB2-49EDE192F76A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2991293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2DB4E-D69C-4C17-BCAD-22592AAE7B46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F017E-6A7C-4ACB-BAB2-49EDE192F76A}" type="slidenum">
              <a:rPr lang="es-GT" smtClean="0"/>
              <a:t>‹Nº›</a:t>
            </a:fld>
            <a:endParaRPr lang="es-GT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252768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2DB4E-D69C-4C17-BCAD-22592AAE7B46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F017E-6A7C-4ACB-BAB2-49EDE192F76A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3861791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2DB4E-D69C-4C17-BCAD-22592AAE7B46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F017E-6A7C-4ACB-BAB2-49EDE192F76A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8592090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2DB4E-D69C-4C17-BCAD-22592AAE7B46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F017E-6A7C-4ACB-BAB2-49EDE192F76A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0010293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2DB4E-D69C-4C17-BCAD-22592AAE7B46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F017E-6A7C-4ACB-BAB2-49EDE192F76A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8028880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2DB4E-D69C-4C17-BCAD-22592AAE7B46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F017E-6A7C-4ACB-BAB2-49EDE192F76A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464148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2DB4E-D69C-4C17-BCAD-22592AAE7B46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F017E-6A7C-4ACB-BAB2-49EDE192F76A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104653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2DB4E-D69C-4C17-BCAD-22592AAE7B46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F017E-6A7C-4ACB-BAB2-49EDE192F76A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837733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2DB4E-D69C-4C17-BCAD-22592AAE7B46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F017E-6A7C-4ACB-BAB2-49EDE192F76A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419828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2DB4E-D69C-4C17-BCAD-22592AAE7B46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F017E-6A7C-4ACB-BAB2-49EDE192F76A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458450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2DB4E-D69C-4C17-BCAD-22592AAE7B46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F017E-6A7C-4ACB-BAB2-49EDE192F76A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805215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2DB4E-D69C-4C17-BCAD-22592AAE7B46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F017E-6A7C-4ACB-BAB2-49EDE192F76A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861014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2DB4E-D69C-4C17-BCAD-22592AAE7B46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F017E-6A7C-4ACB-BAB2-49EDE192F76A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626104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2DB4E-D69C-4C17-BCAD-22592AAE7B46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F017E-6A7C-4ACB-BAB2-49EDE192F76A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798370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E22DB4E-D69C-4C17-BCAD-22592AAE7B46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ADF017E-6A7C-4ACB-BAB2-49EDE192F76A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45888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JOSE GABRIEL PANIAGUA MARTINEZ</a:t>
            </a:r>
            <a:endParaRPr lang="es-GT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PRIMERO BASICO SECCION C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27995773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LOS PULPOS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ES" dirty="0" smtClean="0"/>
              <a:t>TIENEN TRES CORAZONES ADEMAS Q SU SANGRE ES AZUL PORQ TIENE COBRE EN LUGAR DE HIERRO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31678695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vento principal">
  <a:themeElements>
    <a:clrScheme name="Evento principal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Evento principal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vento principal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Evento principal</Template>
  <TotalTime>13</TotalTime>
  <Words>26</Words>
  <Application>Microsoft Office PowerPoint</Application>
  <PresentationFormat>Panorámica</PresentationFormat>
  <Paragraphs>4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5" baseType="lpstr">
      <vt:lpstr>Arial</vt:lpstr>
      <vt:lpstr>Impact</vt:lpstr>
      <vt:lpstr>Evento principal</vt:lpstr>
      <vt:lpstr>JOSE GABRIEL PANIAGUA MARTINEZ</vt:lpstr>
      <vt:lpstr>LOS PULPOS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JOSE GABRIEL PANIAGUA MARTINEZ</dc:title>
  <dc:creator>GNet</dc:creator>
  <cp:lastModifiedBy>GNet</cp:lastModifiedBy>
  <cp:revision>3</cp:revision>
  <dcterms:created xsi:type="dcterms:W3CDTF">2025-10-10T15:04:03Z</dcterms:created>
  <dcterms:modified xsi:type="dcterms:W3CDTF">2025-10-10T15:17:20Z</dcterms:modified>
</cp:coreProperties>
</file>