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94660"/>
  </p:normalViewPr>
  <p:slideViewPr>
    <p:cSldViewPr snapToGrid="0">
      <p:cViewPr varScale="1">
        <p:scale>
          <a:sx n="74" d="100"/>
          <a:sy n="74" d="100"/>
        </p:scale>
        <p:origin x="54" y="45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B899E4-7FD4-4668-A8B7-BB11DCEE064C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9B5AFE-B16A-4740-B4A1-617537662E2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4428824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B899E4-7FD4-4668-A8B7-BB11DCEE064C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9B5AFE-B16A-4740-B4A1-617537662E2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8427229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B899E4-7FD4-4668-A8B7-BB11DCEE064C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9B5AFE-B16A-4740-B4A1-617537662E2A}" type="slidenum">
              <a:rPr lang="es-GT" smtClean="0"/>
              <a:t>‹Nº›</a:t>
            </a:fld>
            <a:endParaRPr lang="es-GT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23397558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B899E4-7FD4-4668-A8B7-BB11DCEE064C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9B5AFE-B16A-4740-B4A1-617537662E2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84629007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B899E4-7FD4-4668-A8B7-BB11DCEE064C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9B5AFE-B16A-4740-B4A1-617537662E2A}" type="slidenum">
              <a:rPr lang="es-GT" smtClean="0"/>
              <a:t>‹Nº›</a:t>
            </a:fld>
            <a:endParaRPr lang="es-GT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16901081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B899E4-7FD4-4668-A8B7-BB11DCEE064C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9B5AFE-B16A-4740-B4A1-617537662E2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93719867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B899E4-7FD4-4668-A8B7-BB11DCEE064C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9B5AFE-B16A-4740-B4A1-617537662E2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30541514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B899E4-7FD4-4668-A8B7-BB11DCEE064C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9B5AFE-B16A-4740-B4A1-617537662E2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2518089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B899E4-7FD4-4668-A8B7-BB11DCEE064C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9B5AFE-B16A-4740-B4A1-617537662E2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8802326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B899E4-7FD4-4668-A8B7-BB11DCEE064C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9B5AFE-B16A-4740-B4A1-617537662E2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7158969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B899E4-7FD4-4668-A8B7-BB11DCEE064C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9B5AFE-B16A-4740-B4A1-617537662E2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5521542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B899E4-7FD4-4668-A8B7-BB11DCEE064C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9B5AFE-B16A-4740-B4A1-617537662E2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0195934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B899E4-7FD4-4668-A8B7-BB11DCEE064C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9B5AFE-B16A-4740-B4A1-617537662E2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2412826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B899E4-7FD4-4668-A8B7-BB11DCEE064C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9B5AFE-B16A-4740-B4A1-617537662E2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4432498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B899E4-7FD4-4668-A8B7-BB11DCEE064C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9B5AFE-B16A-4740-B4A1-617537662E2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9273158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B899E4-7FD4-4668-A8B7-BB11DCEE064C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9B5AFE-B16A-4740-B4A1-617537662E2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0906802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B899E4-7FD4-4668-A8B7-BB11DCEE064C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019B5AFE-B16A-4740-B4A1-617537662E2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8570116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JOSE GABRIEL PANIAGUA MARTINEZ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PRIMERO BASICO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1823222122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LOS BUHOS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NO PUEDEN MOVER LOS OJOS, EN SU LUGAR PUEDEN VOVER LA CABEZA HASTA 270 GRADOS</a:t>
            </a:r>
            <a:endParaRPr lang="es-GT" dirty="0"/>
          </a:p>
        </p:txBody>
      </p:sp>
      <p:sp>
        <p:nvSpPr>
          <p:cNvPr id="4" name="Elipse 3"/>
          <p:cNvSpPr/>
          <p:nvPr/>
        </p:nvSpPr>
        <p:spPr>
          <a:xfrm>
            <a:off x="1721225" y="3453205"/>
            <a:ext cx="1376976" cy="194944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5" name="Trapecio 4"/>
          <p:cNvSpPr/>
          <p:nvPr/>
        </p:nvSpPr>
        <p:spPr>
          <a:xfrm>
            <a:off x="4625788" y="3958813"/>
            <a:ext cx="1753497" cy="1194637"/>
          </a:xfrm>
          <a:prstGeom prst="trapezoi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6" name="Cara sonriente 5"/>
          <p:cNvSpPr/>
          <p:nvPr/>
        </p:nvSpPr>
        <p:spPr>
          <a:xfrm flipV="1">
            <a:off x="6712772" y="4198171"/>
            <a:ext cx="2046641" cy="1632474"/>
          </a:xfrm>
          <a:prstGeom prst="smileyFac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9" name="Franja diagonal 8"/>
          <p:cNvSpPr/>
          <p:nvPr/>
        </p:nvSpPr>
        <p:spPr>
          <a:xfrm>
            <a:off x="3227294" y="6702015"/>
            <a:ext cx="45719" cy="45719"/>
          </a:xfrm>
          <a:prstGeom prst="diagStrip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>
              <a:solidFill>
                <a:schemeClr val="tx1"/>
              </a:solidFill>
            </a:endParaRPr>
          </a:p>
        </p:txBody>
      </p:sp>
      <p:sp>
        <p:nvSpPr>
          <p:cNvPr id="7" name="Circular 6"/>
          <p:cNvSpPr/>
          <p:nvPr/>
        </p:nvSpPr>
        <p:spPr>
          <a:xfrm>
            <a:off x="193638" y="5072231"/>
            <a:ext cx="1247887" cy="1785769"/>
          </a:xfrm>
          <a:prstGeom prst="pi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>
              <a:solidFill>
                <a:schemeClr val="tx1"/>
              </a:solidFill>
            </a:endParaRPr>
          </a:p>
        </p:txBody>
      </p:sp>
      <p:sp>
        <p:nvSpPr>
          <p:cNvPr id="10" name="Acorde 9"/>
          <p:cNvSpPr/>
          <p:nvPr/>
        </p:nvSpPr>
        <p:spPr>
          <a:xfrm>
            <a:off x="5443369" y="398883"/>
            <a:ext cx="3560782" cy="1290068"/>
          </a:xfrm>
          <a:prstGeom prst="chor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66572939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47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63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79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 animBg="1"/>
      <p:bldP spid="6" grpId="0" animBg="1"/>
      <p:bldP spid="9" grpId="0" animBg="1"/>
      <p:bldP spid="7" grpId="0" animBg="1"/>
      <p:bldP spid="10" grpId="0" animBg="1"/>
    </p:bldLst>
  </p:timing>
</p:sld>
</file>

<file path=ppt/theme/theme1.xml><?xml version="1.0" encoding="utf-8"?>
<a:theme xmlns:a="http://schemas.openxmlformats.org/drawingml/2006/main" name="Faceta">
  <a:themeElements>
    <a:clrScheme name="Fac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18</TotalTime>
  <Words>24</Words>
  <Application>Microsoft Office PowerPoint</Application>
  <PresentationFormat>Panorámica</PresentationFormat>
  <Paragraphs>4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Trebuchet MS</vt:lpstr>
      <vt:lpstr>Wingdings 3</vt:lpstr>
      <vt:lpstr>Faceta</vt:lpstr>
      <vt:lpstr>JOSE GABRIEL PANIAGUA MARTINEZ</vt:lpstr>
      <vt:lpstr>LOS BUHOS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JOSE GABRIEL PANIAGUA MARTINEZ</dc:title>
  <dc:creator>GNet</dc:creator>
  <cp:lastModifiedBy>GNet</cp:lastModifiedBy>
  <cp:revision>3</cp:revision>
  <dcterms:created xsi:type="dcterms:W3CDTF">2025-10-17T14:59:23Z</dcterms:created>
  <dcterms:modified xsi:type="dcterms:W3CDTF">2025-10-17T15:18:01Z</dcterms:modified>
</cp:coreProperties>
</file>