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252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397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024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51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4864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698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162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599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669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4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342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89491-28B0-4734-966E-2B43F48AB46C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77F57-3A43-4BCC-B89E-DC9C31543F6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17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GABRIEL PANIAGUA 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0430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YO JUEGO MUCHO FUTBOL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6396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130474" y="2893257"/>
            <a:ext cx="2366683" cy="2216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3130475" y="3205228"/>
            <a:ext cx="2366683" cy="15921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62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JOSE GABRIEL PANIAGUA MARTINEZ</vt:lpstr>
      <vt:lpstr>YO JUEGO MUCHO FUTBOL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GABRIEL PANIAGUA MARTINEZ</dc:title>
  <dc:creator>GNet</dc:creator>
  <cp:lastModifiedBy>GNet</cp:lastModifiedBy>
  <cp:revision>2</cp:revision>
  <dcterms:created xsi:type="dcterms:W3CDTF">2025-10-31T15:04:01Z</dcterms:created>
  <dcterms:modified xsi:type="dcterms:W3CDTF">2025-10-31T15:07:38Z</dcterms:modified>
</cp:coreProperties>
</file>