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585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761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7681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511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1015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9853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049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9263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959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692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5645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7587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773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6895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3021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27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490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69FC9E-7E04-4FA9-8635-529C9B572CF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13DD4D-3CAE-4085-8555-DEB89CDD4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1136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4908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Christian Emmanuel Paniagua Monterroso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Primero </a:t>
            </a:r>
            <a:r>
              <a:rPr lang="es-GT" dirty="0" err="1" smtClean="0"/>
              <a:t>Basico</a:t>
            </a:r>
            <a:r>
              <a:rPr lang="es-GT" dirty="0" smtClean="0"/>
              <a:t> </a:t>
            </a:r>
            <a:r>
              <a:rPr lang="es-GT" dirty="0" err="1" smtClean="0"/>
              <a:t>Seccion</a:t>
            </a:r>
            <a:r>
              <a:rPr lang="es-GT" dirty="0" smtClean="0"/>
              <a:t> C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77287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tres corazones además que su sangre es azul por 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62589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27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Christian Emmanuel Paniagua Monterroso</vt:lpstr>
      <vt:lpstr>Los Pulpos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Emmanuel Paniagua Monterroso</dc:title>
  <dc:creator>GNet</dc:creator>
  <cp:lastModifiedBy>GNet</cp:lastModifiedBy>
  <cp:revision>2</cp:revision>
  <dcterms:created xsi:type="dcterms:W3CDTF">2025-10-10T15:03:12Z</dcterms:created>
  <dcterms:modified xsi:type="dcterms:W3CDTF">2025-10-10T15:17:25Z</dcterms:modified>
</cp:coreProperties>
</file>