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6D2CB-3F20-48B7-BDE8-E0D072E05335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AADC1-55E7-4394-80BC-CBA1ED73BC8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8167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6D2CB-3F20-48B7-BDE8-E0D072E05335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AADC1-55E7-4394-80BC-CBA1ED73BC8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96112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6D2CB-3F20-48B7-BDE8-E0D072E05335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AADC1-55E7-4394-80BC-CBA1ED73BC81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283686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6D2CB-3F20-48B7-BDE8-E0D072E05335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AADC1-55E7-4394-80BC-CBA1ED73BC8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446085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6D2CB-3F20-48B7-BDE8-E0D072E05335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AADC1-55E7-4394-80BC-CBA1ED73BC81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839253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6D2CB-3F20-48B7-BDE8-E0D072E05335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AADC1-55E7-4394-80BC-CBA1ED73BC8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929755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6D2CB-3F20-48B7-BDE8-E0D072E05335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AADC1-55E7-4394-80BC-CBA1ED73BC8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174932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6D2CB-3F20-48B7-BDE8-E0D072E05335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AADC1-55E7-4394-80BC-CBA1ED73BC8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45338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6D2CB-3F20-48B7-BDE8-E0D072E05335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AADC1-55E7-4394-80BC-CBA1ED73BC8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9705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6D2CB-3F20-48B7-BDE8-E0D072E05335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AADC1-55E7-4394-80BC-CBA1ED73BC8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92438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6D2CB-3F20-48B7-BDE8-E0D072E05335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AADC1-55E7-4394-80BC-CBA1ED73BC8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01173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6D2CB-3F20-48B7-BDE8-E0D072E05335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AADC1-55E7-4394-80BC-CBA1ED73BC8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88713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6D2CB-3F20-48B7-BDE8-E0D072E05335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AADC1-55E7-4394-80BC-CBA1ED73BC8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48593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6D2CB-3F20-48B7-BDE8-E0D072E05335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AADC1-55E7-4394-80BC-CBA1ED73BC8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63086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6D2CB-3F20-48B7-BDE8-E0D072E05335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AADC1-55E7-4394-80BC-CBA1ED73BC8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34251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6D2CB-3F20-48B7-BDE8-E0D072E05335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AADC1-55E7-4394-80BC-CBA1ED73BC8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16097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A6D2CB-3F20-48B7-BDE8-E0D072E05335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7EAADC1-55E7-4394-80BC-CBA1ED73BC8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17445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Christian Emmanuel Paniagua Monterroso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93128" y="4045655"/>
            <a:ext cx="7766936" cy="1096899"/>
          </a:xfrm>
        </p:spPr>
        <p:txBody>
          <a:bodyPr/>
          <a:lstStyle/>
          <a:p>
            <a:r>
              <a:rPr lang="es-GT" dirty="0" smtClean="0"/>
              <a:t>Grado: Primero básico </a:t>
            </a:r>
            <a:r>
              <a:rPr lang="es-GT" dirty="0" err="1" smtClean="0"/>
              <a:t>Seccion</a:t>
            </a:r>
            <a:r>
              <a:rPr lang="es-GT" dirty="0" smtClean="0"/>
              <a:t> C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04041642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Los </a:t>
            </a:r>
            <a:r>
              <a:rPr lang="es-GT" dirty="0" err="1" smtClean="0"/>
              <a:t>Bhuos</a:t>
            </a:r>
            <a:r>
              <a:rPr lang="es-GT" dirty="0" smtClean="0"/>
              <a:t>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No pueden mover los ojos, en su lugar pueden mover la cabeza hasta 270 grados</a:t>
            </a:r>
            <a:endParaRPr lang="es-GT" dirty="0"/>
          </a:p>
        </p:txBody>
      </p:sp>
      <p:sp>
        <p:nvSpPr>
          <p:cNvPr id="7" name="Elipse 6"/>
          <p:cNvSpPr/>
          <p:nvPr/>
        </p:nvSpPr>
        <p:spPr>
          <a:xfrm>
            <a:off x="3716767" y="4322220"/>
            <a:ext cx="2474258" cy="23236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9" name="Elipse 8"/>
          <p:cNvSpPr/>
          <p:nvPr/>
        </p:nvSpPr>
        <p:spPr>
          <a:xfrm>
            <a:off x="4061268" y="3151990"/>
            <a:ext cx="1828800" cy="11725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0" name="Triángulo isósceles 9"/>
          <p:cNvSpPr/>
          <p:nvPr/>
        </p:nvSpPr>
        <p:spPr>
          <a:xfrm>
            <a:off x="4902926" y="3738282"/>
            <a:ext cx="145484" cy="473336"/>
          </a:xfrm>
          <a:prstGeom prst="triangl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1" name="Elipse 10"/>
          <p:cNvSpPr/>
          <p:nvPr/>
        </p:nvSpPr>
        <p:spPr>
          <a:xfrm>
            <a:off x="4415500" y="3302598"/>
            <a:ext cx="441063" cy="29045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2" name="Elipse 11"/>
          <p:cNvSpPr/>
          <p:nvPr/>
        </p:nvSpPr>
        <p:spPr>
          <a:xfrm>
            <a:off x="5066851" y="3307977"/>
            <a:ext cx="392398" cy="32272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5" name="Elipse 14"/>
          <p:cNvSpPr/>
          <p:nvPr/>
        </p:nvSpPr>
        <p:spPr>
          <a:xfrm>
            <a:off x="4456097" y="3341595"/>
            <a:ext cx="359867" cy="21246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6" name="Elipse 15"/>
          <p:cNvSpPr/>
          <p:nvPr/>
        </p:nvSpPr>
        <p:spPr>
          <a:xfrm>
            <a:off x="5088366" y="3363110"/>
            <a:ext cx="359867" cy="21246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7" name="Menos 16"/>
          <p:cNvSpPr/>
          <p:nvPr/>
        </p:nvSpPr>
        <p:spPr>
          <a:xfrm>
            <a:off x="1968649" y="6400800"/>
            <a:ext cx="5970495" cy="548640"/>
          </a:xfrm>
          <a:prstGeom prst="mathMinus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8" name="Medio marco 17"/>
          <p:cNvSpPr/>
          <p:nvPr/>
        </p:nvSpPr>
        <p:spPr>
          <a:xfrm>
            <a:off x="5411352" y="2844053"/>
            <a:ext cx="957431" cy="408791"/>
          </a:xfrm>
          <a:prstGeom prst="half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>
              <a:solidFill>
                <a:schemeClr val="tx1"/>
              </a:solidFill>
            </a:endParaRPr>
          </a:p>
        </p:txBody>
      </p:sp>
      <p:sp>
        <p:nvSpPr>
          <p:cNvPr id="19" name="Medio marco 18"/>
          <p:cNvSpPr/>
          <p:nvPr/>
        </p:nvSpPr>
        <p:spPr>
          <a:xfrm rot="21291872">
            <a:off x="4276182" y="2879998"/>
            <a:ext cx="957431" cy="408791"/>
          </a:xfrm>
          <a:prstGeom prst="half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>
              <a:solidFill>
                <a:schemeClr val="tx1"/>
              </a:solidFill>
            </a:endParaRPr>
          </a:p>
        </p:txBody>
      </p:sp>
      <p:sp>
        <p:nvSpPr>
          <p:cNvPr id="20" name="Elipse 19"/>
          <p:cNvSpPr/>
          <p:nvPr/>
        </p:nvSpPr>
        <p:spPr>
          <a:xfrm>
            <a:off x="4505980" y="4863731"/>
            <a:ext cx="905371" cy="97451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1278543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5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7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7" grpId="0" animBg="1"/>
      <p:bldP spid="9" grpId="0" animBg="1"/>
      <p:bldP spid="10" grpId="0" animBg="1"/>
      <p:bldP spid="11" grpId="0" animBg="1"/>
      <p:bldP spid="12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22</TotalTime>
  <Words>28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Christian Emmanuel Paniagua Monterroso</vt:lpstr>
      <vt:lpstr>Los Bhuos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Christian Emmanuel Paniagua Monterroso</dc:title>
  <dc:creator>GNet</dc:creator>
  <cp:lastModifiedBy>GNet</cp:lastModifiedBy>
  <cp:revision>3</cp:revision>
  <dcterms:created xsi:type="dcterms:W3CDTF">2025-10-17T14:55:13Z</dcterms:created>
  <dcterms:modified xsi:type="dcterms:W3CDTF">2025-10-17T15:17:17Z</dcterms:modified>
</cp:coreProperties>
</file>