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069E4-88C7-4655-8004-50AF1B55E3D3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88630-232A-4CE4-9C68-3473E4BA8A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8217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069E4-88C7-4655-8004-50AF1B55E3D3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88630-232A-4CE4-9C68-3473E4BA8A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51394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069E4-88C7-4655-8004-50AF1B55E3D3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88630-232A-4CE4-9C68-3473E4BA8A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2066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069E4-88C7-4655-8004-50AF1B55E3D3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88630-232A-4CE4-9C68-3473E4BA8A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05586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069E4-88C7-4655-8004-50AF1B55E3D3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88630-232A-4CE4-9C68-3473E4BA8A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0379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069E4-88C7-4655-8004-50AF1B55E3D3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88630-232A-4CE4-9C68-3473E4BA8A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4661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069E4-88C7-4655-8004-50AF1B55E3D3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88630-232A-4CE4-9C68-3473E4BA8A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8544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069E4-88C7-4655-8004-50AF1B55E3D3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88630-232A-4CE4-9C68-3473E4BA8A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3676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069E4-88C7-4655-8004-50AF1B55E3D3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88630-232A-4CE4-9C68-3473E4BA8A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4053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069E4-88C7-4655-8004-50AF1B55E3D3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88630-232A-4CE4-9C68-3473E4BA8A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2672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069E4-88C7-4655-8004-50AF1B55E3D3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88630-232A-4CE4-9C68-3473E4BA8A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8776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069E4-88C7-4655-8004-50AF1B55E3D3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88630-232A-4CE4-9C68-3473E4BA8A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0533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Christian Emmanuel Paniagua Monterroso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</a:t>
            </a:r>
            <a:r>
              <a:rPr lang="es-ES" dirty="0" err="1" smtClean="0"/>
              <a:t>Basico</a:t>
            </a:r>
            <a:r>
              <a:rPr lang="es-ES" dirty="0" smtClean="0"/>
              <a:t> </a:t>
            </a:r>
          </a:p>
          <a:p>
            <a:r>
              <a:rPr lang="es-ES" dirty="0" err="1" smtClean="0"/>
              <a:t>Seccion</a:t>
            </a:r>
            <a:r>
              <a:rPr lang="es-ES" dirty="0" smtClean="0"/>
              <a:t>: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8909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Hola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Los </a:t>
            </a:r>
            <a:r>
              <a:rPr lang="es-ES" dirty="0" err="1" smtClean="0"/>
              <a:t>bhuos</a:t>
            </a:r>
            <a:r>
              <a:rPr lang="es-ES" dirty="0" smtClean="0"/>
              <a:t> son animales nocturnos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007758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4847216" y="2654174"/>
            <a:ext cx="2497567" cy="2394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5025614" y="2926080"/>
            <a:ext cx="2140772" cy="185031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6808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15</Words>
  <Application>Microsoft Office PowerPoint</Application>
  <PresentationFormat>Panorámica</PresentationFormat>
  <Paragraphs>5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Christian Emmanuel Paniagua Monterroso</vt:lpstr>
      <vt:lpstr>Hola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Christian Emmanuel Paniagua Monterroso</dc:title>
  <dc:creator>GNet</dc:creator>
  <cp:lastModifiedBy>GNet</cp:lastModifiedBy>
  <cp:revision>2</cp:revision>
  <dcterms:created xsi:type="dcterms:W3CDTF">2025-10-31T15:01:16Z</dcterms:created>
  <dcterms:modified xsi:type="dcterms:W3CDTF">2025-10-31T15:08:52Z</dcterms:modified>
</cp:coreProperties>
</file>