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53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106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226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20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9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609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4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698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574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615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45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198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83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3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023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9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896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CD25BA-BAB0-4857-90D7-3820CEE49740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10615-ED7B-401A-87DD-930ED7CD989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3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Britany</a:t>
            </a:r>
            <a:r>
              <a:rPr lang="es-ES" dirty="0" smtClean="0"/>
              <a:t> </a:t>
            </a:r>
            <a:r>
              <a:rPr lang="es-ES" dirty="0" err="1" smtClean="0"/>
              <a:t>Maria</a:t>
            </a:r>
            <a:r>
              <a:rPr lang="es-ES" dirty="0" smtClean="0"/>
              <a:t> </a:t>
            </a:r>
            <a:r>
              <a:rPr lang="es-ES" dirty="0" err="1" smtClean="0"/>
              <a:t>Jose</a:t>
            </a:r>
            <a:r>
              <a:rPr lang="es-ES" dirty="0" smtClean="0"/>
              <a:t> </a:t>
            </a:r>
            <a:r>
              <a:rPr lang="es-ES" dirty="0" err="1" smtClean="0"/>
              <a:t>Pichilla</a:t>
            </a:r>
            <a:r>
              <a:rPr lang="es-ES" dirty="0" smtClean="0"/>
              <a:t> </a:t>
            </a:r>
            <a:r>
              <a:rPr lang="es-ES" dirty="0" err="1" smtClean="0"/>
              <a:t>Mejia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1 C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88891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 tres corazones además que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89801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26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Britany Maria Jose Pichilla Mejia 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Britany Maria Jose Pichilla Mejia</dc:title>
  <dc:creator>GNet</dc:creator>
  <cp:lastModifiedBy>GNet</cp:lastModifiedBy>
  <cp:revision>3</cp:revision>
  <dcterms:created xsi:type="dcterms:W3CDTF">2025-10-10T15:04:27Z</dcterms:created>
  <dcterms:modified xsi:type="dcterms:W3CDTF">2025-10-10T15:17:21Z</dcterms:modified>
</cp:coreProperties>
</file>