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1650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678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0600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8261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3656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1772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7702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479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939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556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9350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362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8993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6335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3290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624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B910F-D722-40FD-B01C-668297B7B7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3656AF-6791-4359-803C-B8D8D774C6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2311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Britany</a:t>
            </a:r>
            <a:r>
              <a:rPr lang="es-ES" dirty="0" smtClean="0"/>
              <a:t> </a:t>
            </a:r>
            <a:r>
              <a:rPr lang="es-ES" dirty="0" err="1" smtClean="0"/>
              <a:t>Maria</a:t>
            </a:r>
            <a:r>
              <a:rPr lang="es-ES" dirty="0" smtClean="0"/>
              <a:t> </a:t>
            </a:r>
            <a:r>
              <a:rPr lang="es-ES" dirty="0" err="1" smtClean="0"/>
              <a:t>Jose</a:t>
            </a:r>
            <a:r>
              <a:rPr lang="es-ES" dirty="0" smtClean="0"/>
              <a:t> </a:t>
            </a:r>
            <a:r>
              <a:rPr lang="es-ES" dirty="0" err="1" smtClean="0"/>
              <a:t>Pichilla</a:t>
            </a:r>
            <a:r>
              <a:rPr lang="es-ES" dirty="0" smtClean="0"/>
              <a:t> </a:t>
            </a:r>
            <a:r>
              <a:rPr lang="es-ES" dirty="0" err="1" smtClean="0"/>
              <a:t>Mejia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sección c</a:t>
            </a:r>
            <a:endParaRPr lang="es-GT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14957737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966" y="446884"/>
            <a:ext cx="8596668" cy="1320800"/>
          </a:xfrm>
        </p:spPr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622800" y="2763837"/>
            <a:ext cx="15621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660900" y="4059238"/>
            <a:ext cx="1701800" cy="1982123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4978400" y="3134519"/>
            <a:ext cx="850900" cy="694530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6400800" y="4267200"/>
            <a:ext cx="960351" cy="901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9" name="Conector recto de flecha 8"/>
          <p:cNvCxnSpPr/>
          <p:nvPr/>
        </p:nvCxnSpPr>
        <p:spPr>
          <a:xfrm flipH="1">
            <a:off x="5765800" y="5842000"/>
            <a:ext cx="228600" cy="977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 flipV="1">
            <a:off x="4813300" y="5842000"/>
            <a:ext cx="279400" cy="736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ipse 14"/>
          <p:cNvSpPr/>
          <p:nvPr/>
        </p:nvSpPr>
        <p:spPr>
          <a:xfrm>
            <a:off x="4038600" y="4429919"/>
            <a:ext cx="622300" cy="8405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Proceso 15"/>
          <p:cNvSpPr/>
          <p:nvPr/>
        </p:nvSpPr>
        <p:spPr>
          <a:xfrm flipH="1">
            <a:off x="3924300" y="6165847"/>
            <a:ext cx="2844800" cy="21717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7" name="Arco 16"/>
          <p:cNvSpPr/>
          <p:nvPr/>
        </p:nvSpPr>
        <p:spPr>
          <a:xfrm>
            <a:off x="5245100" y="5372100"/>
            <a:ext cx="2184400" cy="115269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8" name="Nube 17"/>
          <p:cNvSpPr/>
          <p:nvPr/>
        </p:nvSpPr>
        <p:spPr>
          <a:xfrm>
            <a:off x="949498" y="3010034"/>
            <a:ext cx="1349202" cy="540413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9" name="Nube 18"/>
          <p:cNvSpPr/>
          <p:nvPr/>
        </p:nvSpPr>
        <p:spPr>
          <a:xfrm>
            <a:off x="7835900" y="2667134"/>
            <a:ext cx="1438102" cy="685800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91530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Britany Maria Jose Pichilla Mejia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Britany Maria Jose Pichilla Mejia</dc:title>
  <dc:creator>GNet</dc:creator>
  <cp:lastModifiedBy>GNet</cp:lastModifiedBy>
  <cp:revision>3</cp:revision>
  <dcterms:created xsi:type="dcterms:W3CDTF">2025-10-17T14:59:07Z</dcterms:created>
  <dcterms:modified xsi:type="dcterms:W3CDTF">2025-10-17T15:18:23Z</dcterms:modified>
</cp:coreProperties>
</file>