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048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437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072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3564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711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918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2117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40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38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49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52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63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269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321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62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946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843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48F4B0A-6C8E-4E20-B33F-58B6F7AB93F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95361B4-62EB-4728-86AF-0C9039BBCF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569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Britany</a:t>
            </a:r>
            <a:r>
              <a:rPr lang="es-ES" dirty="0" smtClean="0"/>
              <a:t>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C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3886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</a:t>
            </a:r>
            <a:r>
              <a:rPr lang="es-ES" dirty="0"/>
              <a:t>g</a:t>
            </a:r>
            <a:r>
              <a:rPr lang="es-ES" dirty="0" smtClean="0"/>
              <a:t>irar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286000" y="908049"/>
            <a:ext cx="965200" cy="7556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1430000" y="5969000"/>
            <a:ext cx="762000" cy="88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11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ecuador y mas aplastada 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59100" y="745066"/>
            <a:ext cx="1320800" cy="11853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068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Britany Maria Jose Pichilla Mejia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Britany Maria Jose Pichilla Mejia</dc:title>
  <dc:creator>GNet</dc:creator>
  <cp:lastModifiedBy>GNet</cp:lastModifiedBy>
  <cp:revision>3</cp:revision>
  <dcterms:created xsi:type="dcterms:W3CDTF">2025-10-24T14:59:12Z</dcterms:created>
  <dcterms:modified xsi:type="dcterms:W3CDTF">2025-10-24T15:14:14Z</dcterms:modified>
</cp:coreProperties>
</file>