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7A03B-83C2-420B-8F1E-CBFF4FF97E9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46B47-37DD-42F5-A45C-9F7D5BDA35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26896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7A03B-83C2-420B-8F1E-CBFF4FF97E9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46B47-37DD-42F5-A45C-9F7D5BDA35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59237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7A03B-83C2-420B-8F1E-CBFF4FF97E9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46B47-37DD-42F5-A45C-9F7D5BDA35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32807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7A03B-83C2-420B-8F1E-CBFF4FF97E9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46B47-37DD-42F5-A45C-9F7D5BDA35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47481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7A03B-83C2-420B-8F1E-CBFF4FF97E9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46B47-37DD-42F5-A45C-9F7D5BDA35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26268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7A03B-83C2-420B-8F1E-CBFF4FF97E9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46B47-37DD-42F5-A45C-9F7D5BDA35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72636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7A03B-83C2-420B-8F1E-CBFF4FF97E9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46B47-37DD-42F5-A45C-9F7D5BDA35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01382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7A03B-83C2-420B-8F1E-CBFF4FF97E9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46B47-37DD-42F5-A45C-9F7D5BDA35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78781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7A03B-83C2-420B-8F1E-CBFF4FF97E9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46B47-37DD-42F5-A45C-9F7D5BDA35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38882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7A03B-83C2-420B-8F1E-CBFF4FF97E9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46B47-37DD-42F5-A45C-9F7D5BDA35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53589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7A03B-83C2-420B-8F1E-CBFF4FF97E9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46B47-37DD-42F5-A45C-9F7D5BDA35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17037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B7A03B-83C2-420B-8F1E-CBFF4FF97E9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46B47-37DD-42F5-A45C-9F7D5BDA356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65521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Britany</a:t>
            </a:r>
            <a:r>
              <a:rPr lang="es-ES" dirty="0" smtClean="0"/>
              <a:t> </a:t>
            </a:r>
            <a:r>
              <a:rPr lang="es-ES" dirty="0" err="1" smtClean="0"/>
              <a:t>Maria</a:t>
            </a:r>
            <a:r>
              <a:rPr lang="es-ES" dirty="0" smtClean="0"/>
              <a:t> </a:t>
            </a:r>
            <a:r>
              <a:rPr lang="es-ES" dirty="0" err="1" smtClean="0"/>
              <a:t>Jose</a:t>
            </a:r>
            <a:r>
              <a:rPr lang="es-ES" dirty="0" smtClean="0"/>
              <a:t> </a:t>
            </a:r>
            <a:r>
              <a:rPr lang="es-ES" dirty="0" err="1" smtClean="0"/>
              <a:t>Pichilla</a:t>
            </a:r>
            <a:r>
              <a:rPr lang="es-ES" dirty="0" smtClean="0"/>
              <a:t> </a:t>
            </a:r>
            <a:r>
              <a:rPr lang="es-ES" dirty="0" err="1" smtClean="0"/>
              <a:t>Mejia</a:t>
            </a:r>
            <a:r>
              <a:rPr lang="es-ES" dirty="0" smtClean="0"/>
              <a:t>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c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88370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El voleibol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801085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4021567" y="2500877"/>
            <a:ext cx="3359974" cy="30008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4" name="Estrella de 5 puntas 3"/>
          <p:cNvSpPr/>
          <p:nvPr/>
        </p:nvSpPr>
        <p:spPr>
          <a:xfrm>
            <a:off x="4120180" y="2592592"/>
            <a:ext cx="3162748" cy="2452743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527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9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Britany Maria Jose Pichilla Mejia </vt:lpstr>
      <vt:lpstr>El voleibol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Britany Maria Jose Pichilla Mejia</dc:title>
  <dc:creator>GNet</dc:creator>
  <cp:lastModifiedBy>GNet</cp:lastModifiedBy>
  <cp:revision>2</cp:revision>
  <dcterms:created xsi:type="dcterms:W3CDTF">2025-10-31T14:59:10Z</dcterms:created>
  <dcterms:modified xsi:type="dcterms:W3CDTF">2025-10-31T15:07:37Z</dcterms:modified>
</cp:coreProperties>
</file>