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937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7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861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53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770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686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631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246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755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80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97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502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517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05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733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24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016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06ACB4-0BBE-47F2-ABBB-18AA61978F29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1EB943-2F42-4F1C-B683-2C42AEC686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16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Anayanci</a:t>
            </a:r>
            <a:r>
              <a:rPr lang="es-ES" dirty="0" smtClean="0"/>
              <a:t> Lucero </a:t>
            </a:r>
            <a:r>
              <a:rPr lang="es-ES" dirty="0" err="1" smtClean="0"/>
              <a:t>Perez</a:t>
            </a:r>
            <a:r>
              <a:rPr lang="es-ES" dirty="0" smtClean="0"/>
              <a:t> </a:t>
            </a:r>
            <a:r>
              <a:rPr lang="es-ES" dirty="0" err="1" smtClean="0"/>
              <a:t>Puaque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1C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0772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3425"/>
            <a:ext cx="10515600" cy="1325563"/>
          </a:xfrm>
        </p:spPr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que su sangre azul porque tiene cobre en lugar de hiero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79678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23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Anayanci Lucero Perez Puaque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Anayanci Lucero Perez Puaque</dc:title>
  <dc:creator>GNet</dc:creator>
  <cp:lastModifiedBy>GNet</cp:lastModifiedBy>
  <cp:revision>3</cp:revision>
  <dcterms:created xsi:type="dcterms:W3CDTF">2025-10-10T15:03:49Z</dcterms:created>
  <dcterms:modified xsi:type="dcterms:W3CDTF">2025-10-10T15:17:51Z</dcterms:modified>
</cp:coreProperties>
</file>