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509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279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041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1922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416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5685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9174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412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088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01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307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366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68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156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86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342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0F7EB-1CBF-4A90-9C2B-49557447D10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081755-1EBD-4453-824B-8E2D183011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703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Anayanci</a:t>
            </a:r>
            <a:r>
              <a:rPr lang="es-ES" dirty="0" smtClean="0"/>
              <a:t> Lucero </a:t>
            </a:r>
            <a:r>
              <a:rPr lang="es-ES" dirty="0" err="1" smtClean="0"/>
              <a:t>Perez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632954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780065" y="3101171"/>
            <a:ext cx="720282" cy="748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 rot="5400000">
            <a:off x="4397818" y="4203700"/>
            <a:ext cx="1456882" cy="748175"/>
          </a:xfrm>
          <a:prstGeom prst="flowChartConnec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7" name="Conector recto 6"/>
          <p:cNvCxnSpPr/>
          <p:nvPr/>
        </p:nvCxnSpPr>
        <p:spPr>
          <a:xfrm>
            <a:off x="5500347" y="4387287"/>
            <a:ext cx="186274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a en L 11"/>
          <p:cNvSpPr/>
          <p:nvPr/>
        </p:nvSpPr>
        <p:spPr>
          <a:xfrm rot="18740189">
            <a:off x="4395384" y="5175848"/>
            <a:ext cx="584200" cy="337053"/>
          </a:xfrm>
          <a:prstGeom prst="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Forma en L 12"/>
          <p:cNvSpPr/>
          <p:nvPr/>
        </p:nvSpPr>
        <p:spPr>
          <a:xfrm rot="20153516">
            <a:off x="5472676" y="5031311"/>
            <a:ext cx="241617" cy="747027"/>
          </a:xfrm>
          <a:prstGeom prst="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Arco 13"/>
          <p:cNvSpPr/>
          <p:nvPr/>
        </p:nvSpPr>
        <p:spPr>
          <a:xfrm rot="16937048">
            <a:off x="4230283" y="4341167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Cara sonriente 14"/>
          <p:cNvSpPr/>
          <p:nvPr/>
        </p:nvSpPr>
        <p:spPr>
          <a:xfrm>
            <a:off x="4780065" y="3109710"/>
            <a:ext cx="741960" cy="715225"/>
          </a:xfrm>
          <a:prstGeom prst="smileyFac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Triángulo isósceles 15"/>
          <p:cNvSpPr/>
          <p:nvPr/>
        </p:nvSpPr>
        <p:spPr>
          <a:xfrm>
            <a:off x="5076375" y="3432425"/>
            <a:ext cx="179603" cy="167119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Sol 17"/>
          <p:cNvSpPr/>
          <p:nvPr/>
        </p:nvSpPr>
        <p:spPr>
          <a:xfrm>
            <a:off x="6159500" y="2685144"/>
            <a:ext cx="914400" cy="914400"/>
          </a:xfrm>
          <a:prstGeom prst="su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1530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Anayanci Lucero Perez Puaque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Anayanci Lucero Perez Puaque</dc:title>
  <dc:creator>GNet</dc:creator>
  <cp:lastModifiedBy>GNet</cp:lastModifiedBy>
  <cp:revision>3</cp:revision>
  <dcterms:created xsi:type="dcterms:W3CDTF">2025-10-17T14:59:04Z</dcterms:created>
  <dcterms:modified xsi:type="dcterms:W3CDTF">2025-10-17T15:18:01Z</dcterms:modified>
</cp:coreProperties>
</file>