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3575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20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6930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2963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4364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1842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1753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179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3024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180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845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4717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417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576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050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3046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347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0ECFCF-68D6-4BFB-8A53-BFCEF63270DF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5709169-3AAA-4738-B4C8-64B60163DF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60533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Anayanci</a:t>
            </a:r>
            <a:r>
              <a:rPr lang="es-ES" dirty="0" smtClean="0"/>
              <a:t> Lucero </a:t>
            </a:r>
            <a:r>
              <a:rPr lang="es-ES" dirty="0" err="1" smtClean="0"/>
              <a:t>Perez</a:t>
            </a:r>
            <a:r>
              <a:rPr lang="es-ES" dirty="0" smtClean="0"/>
              <a:t> </a:t>
            </a:r>
            <a:r>
              <a:rPr lang="es-ES" dirty="0" err="1" smtClean="0"/>
              <a:t>Puaque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 </a:t>
            </a:r>
            <a:r>
              <a:rPr lang="es-ES" dirty="0" err="1" smtClean="0"/>
              <a:t>basocO</a:t>
            </a:r>
            <a:r>
              <a:rPr lang="es-ES" dirty="0" err="1"/>
              <a:t>o</a:t>
            </a:r>
            <a:r>
              <a:rPr lang="es-ES" dirty="0" err="1" smtClean="0"/>
              <a:t>sección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7342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2801" y="2065867"/>
            <a:ext cx="10131425" cy="3649133"/>
          </a:xfrm>
        </p:spPr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209800" y="825500"/>
            <a:ext cx="825500" cy="85513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1087100" y="5905500"/>
            <a:ext cx="774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025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mas ancha por el Ecuador y mas aplastada por los polos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984500" y="939800"/>
            <a:ext cx="800100" cy="8255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442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14</TotalTime>
  <Words>52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Anayanci Lucero Perez Puaque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Anayanci Lucero Perez Puaque</dc:title>
  <dc:creator>GNet</dc:creator>
  <cp:lastModifiedBy>GNet</cp:lastModifiedBy>
  <cp:revision>3</cp:revision>
  <dcterms:created xsi:type="dcterms:W3CDTF">2025-10-24T14:59:08Z</dcterms:created>
  <dcterms:modified xsi:type="dcterms:W3CDTF">2025-10-24T15:13:31Z</dcterms:modified>
</cp:coreProperties>
</file>